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sldIdLst>
    <p:sldId id="256" r:id="rId2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39" y="67"/>
      </p:cViewPr>
      <p:guideLst>
        <p:guide orient="horz" pos="316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1EF38-7064-28DD-9E11-C3E6CE55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0C2358-4984-1553-5D91-C532E3EF1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046E89-0437-64FC-6EB4-0DAC2237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DAB006-5BF3-1AEE-1860-02982FE2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78C9C6-FA8F-3212-1918-E9AC60BD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00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FDAAD6-362B-9A39-9C49-1D858E1D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D328D4-2518-B28F-49ED-19D7388BA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9E9FE2-EDC2-53FF-3119-2C3D2C98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F8D47-FAC5-F8D1-D99B-D0AEA383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BF4158-AD2A-01E1-8FF4-945C7EB0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407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AD5AE08-AEC2-8B2F-FE8A-2560DBD8D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AA8909-FA10-1154-6282-AEE428490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90CCE9-E76A-6FBC-2A44-116B25DA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0AF750-B690-34DF-D2F5-8B05641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31F49F-1077-C34F-7E12-0768D354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07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8EA5C-0845-58C0-A6B1-A4EB20A4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F630B1-C1C0-95F1-4FF9-F7E5E1FCB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0A877F-5CEE-92DF-D7AB-9FAF4FCA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7DD77-7BA2-1D98-B8B1-8E0EA1CB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DBB99B-467D-5F4A-3B96-8CEA9CCE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12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E643C0-D75C-9289-B176-57E28BDC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6E971F-5A32-A6BF-22EE-B102EDF7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F62DA7-4441-1CF6-8B9F-7791A9EF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E14B1D-E3B3-786E-AC1E-1A0D2C74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FE0F0E-3ED3-ADEC-B292-A5897D19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878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78EA5E-C1E1-E37A-62AD-D5116D3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E337C0-AE7B-78A1-C890-0642D0655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618C11-4D25-2D4C-2676-8EA685BA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8BB477-E312-B004-59D3-01540D79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9EC03E-5C5A-5B9B-DFFB-15C0F279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A349E9-3AF7-067E-2E4E-7D31851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47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FEFD5-82E5-67BF-DCC2-D21CABAC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0AC754-BF08-4923-6DE9-CA8CD5A1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E74D30-3EFE-D9B8-6DB8-296722E6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8FC94D6-1B3E-C95B-BEC5-EA2C821DC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42D360-30CB-CF55-FB87-316AD0F21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E66BB28-F780-AF06-95E5-DA72B113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32F777-9BAC-4EF8-45FD-D986F49E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9AC6BE6-B896-5C46-B1F0-41691DB7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271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14932-09EB-04B3-24F9-F7C7F9BE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769D0F-247D-EF7A-9E2A-860ED3BC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1D6337-6D79-CDA9-BF11-2EFB837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D9DAF1-869C-8943-5ED4-B0499126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024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F9023B4-E428-30AF-B03F-9ADD77E0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D7A07C6-A5BB-6018-01D5-E4C97B17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C30066-253E-9DC4-CB12-CA8743F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605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D4035-DE8A-7906-D132-0844A6F5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C245CF-FF00-5635-451F-F99364C3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B4E52-390D-8E1C-FD0A-3A64BF6DF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00C611-1476-FF34-EFB6-5383D6CE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035104-303D-82BC-03E6-D606629D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85EB30-2589-74D8-F0B9-43BA4823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530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74F6BE-28A6-8F6D-6FA6-ACEBCE65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D2C8CA-D330-4795-4301-6092D7935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026A37-FF98-B89A-051A-5EB98F8C6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EB131F-F022-8F2F-4BAE-E6AE6393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8B136C-2726-B991-00AA-50518DD2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B91B17-E743-1D97-5907-ED977BFC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6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5083BA6-685C-0D75-F6F2-F5047A6B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F12458-8D40-1E7E-896C-BF1234A83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B9DBE7-E87B-93A8-C3E6-11C071228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C60894-9EBB-BC1A-F24F-2E6ADB8AD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284392-0C89-FBD4-6B8B-9F23480FF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hf sldNum="0" hdr="0" ftr="0" dt="0"/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449C6E-C21D-249C-CE6A-9E6E7532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6817276"/>
            <a:ext cx="5915025" cy="24538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 latinLnBrk="0"/>
            <a:br>
              <a:rPr lang="en-US" altLang="ko-KR" sz="1100" dirty="0"/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교육내용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전문 </a:t>
            </a:r>
            <a:r>
              <a:rPr lang="ko-KR" altLang="en-US" sz="1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스튜디어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현장 실습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크로마키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촬영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영상 편집 등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교육일정 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1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17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 14:00 ~ 16:00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2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24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 14:00 ~ 16:00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인원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6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성인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/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노트북 지참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교육비 무료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장소 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벨프로덕션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서울시 강남구 </a:t>
            </a:r>
            <a:r>
              <a:rPr lang="ko-KR" altLang="en-US" sz="1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압구정로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길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13-5 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지하</a:t>
            </a:r>
            <a: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층</a:t>
            </a:r>
            <a:br>
              <a: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br>
              <a: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문의 </a:t>
            </a:r>
            <a:r>
              <a: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02) 515-4132</a:t>
            </a:r>
            <a:endPara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29957"/>
            <a:ext cx="5915025" cy="61282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그림 9" descr="벽, 실내, 디자인, 빛이(가) 표시된 사진&#10;&#10;자동 생성된 설명">
            <a:extLst>
              <a:ext uri="{FF2B5EF4-FFF2-40B4-BE49-F238E27FC236}">
                <a16:creationId xmlns:a16="http://schemas.microsoft.com/office/drawing/2014/main" id="{F2F423C7-B71D-25FF-F4C4-12530B5F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r="-2" b="-2"/>
          <a:stretch/>
        </p:blipFill>
        <p:spPr>
          <a:xfrm>
            <a:off x="804641" y="647960"/>
            <a:ext cx="5248719" cy="5716513"/>
          </a:xfrm>
          <a:prstGeom prst="rect">
            <a:avLst/>
          </a:prstGeom>
          <a:effectLst/>
        </p:spPr>
      </p:pic>
      <p:pic>
        <p:nvPicPr>
          <p:cNvPr id="13" name="그림 12" descr="클립아트, 폰트, 그래픽, 디자인이(가) 표시된 사진&#10;&#10;자동 생성된 설명">
            <a:extLst>
              <a:ext uri="{FF2B5EF4-FFF2-40B4-BE49-F238E27FC236}">
                <a16:creationId xmlns:a16="http://schemas.microsoft.com/office/drawing/2014/main" id="{935439C1-7220-4BB4-C6EC-F42A50167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07" y="8687508"/>
            <a:ext cx="1258893" cy="1000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AEEE8F-AEEE-58DF-AB01-1945EE03FF03}"/>
              </a:ext>
            </a:extLst>
          </p:cNvPr>
          <p:cNvSpPr txBox="1"/>
          <p:nvPr/>
        </p:nvSpPr>
        <p:spPr>
          <a:xfrm>
            <a:off x="1245704" y="2239617"/>
            <a:ext cx="453224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4800" dirty="0" err="1">
                <a:solidFill>
                  <a:schemeClr val="accent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크로마키</a:t>
            </a:r>
            <a:r>
              <a:rPr lang="ko-KR" altLang="en-US" sz="4800" dirty="0">
                <a:solidFill>
                  <a:schemeClr val="accent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Aft>
                <a:spcPts val="600"/>
              </a:spcAft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800" dirty="0">
                <a:solidFill>
                  <a:schemeClr val="accent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영상 만들기</a:t>
            </a:r>
          </a:p>
        </p:txBody>
      </p:sp>
    </p:spTree>
    <p:extLst>
      <p:ext uri="{BB962C8B-B14F-4D97-AF65-F5344CB8AC3E}">
        <p14:creationId xmlns:p14="http://schemas.microsoft.com/office/powerpoint/2010/main" val="176281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96</Words>
  <Application>Microsoft Office PowerPoint</Application>
  <PresentationFormat>A4 용지(210x297mm)</PresentationFormat>
  <Paragraphs>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나눔고딕 ExtraBold</vt:lpstr>
      <vt:lpstr>맑은 고딕</vt:lpstr>
      <vt:lpstr>Arial</vt:lpstr>
      <vt:lpstr>Office 테마</vt:lpstr>
      <vt:lpstr>  교육내용  전문 스튜디어 현장 실습,   크로마키 촬영, 영상 편집 등    교육일정   1차  6월 17일(토)  14:00 ~ 16:00  2차  6월 24일(토)  14:00 ~ 16:00  인원 : 6명 (성인) / 노트북 지참 (교육비 무료)    장소 : 벨프로덕션            서울시 강남구 압구정로4길, 13-5 지하1층    문의 : 02) 515-4132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교육내용   동영상 편집, 전문 스튜디어 현장 실습,    크로마키 촬영, 인터뷰 촬영 등   교육일정    1차  5월 13일(토)  14:00 ~ 16:00   2차  5월 20일(토)  14:00 ~ 16:00   인원 : 6명 (초등학생 , 중학생) / 교육비 : 무료    장소 : 벨프로덕션           서울시 강남구 압구정로4길, 13-5 지하1층   문의 : 02) 515-4132</dc:title>
  <dc:creator>Ryu Casey</dc:creator>
  <cp:lastModifiedBy>Ryu Casey</cp:lastModifiedBy>
  <cp:revision>2</cp:revision>
  <dcterms:created xsi:type="dcterms:W3CDTF">2023-05-08T02:54:24Z</dcterms:created>
  <dcterms:modified xsi:type="dcterms:W3CDTF">2023-06-08T08:39:12Z</dcterms:modified>
</cp:coreProperties>
</file>