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7561263" cy="10693400"/>
  <p:notesSz cx="6807200" cy="9939338"/>
  <p:defaultTextStyle>
    <a:defPPr>
      <a:defRPr lang="ko-KR"/>
    </a:defPPr>
    <a:lvl1pPr marL="0" algn="l" defTabSz="995690" rtl="0" eaLnBrk="1" latinLnBrk="1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1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1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1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1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1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1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1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1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밝은 스타일 2 - 강조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TxStyle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TxStyle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A111915-BE36-4E01-A7E5-04B1672EAD32}" styleName="밝은 스타일 2 - 강조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TxStyle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TxStyle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TxStyle/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TxStyle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TxStyle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밝은 스타일 2 - 강조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TxStyle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TxStyle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TxStyle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TxStyle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TxStyle/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TxStyle/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밝은 스타일 2 - 강조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TxStyle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TxStyle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61" autoAdjust="0"/>
    <p:restoredTop sz="94660"/>
  </p:normalViewPr>
  <p:slideViewPr>
    <p:cSldViewPr>
      <p:cViewPr varScale="1">
        <p:scale>
          <a:sx n="74" d="100"/>
          <a:sy n="74" d="100"/>
        </p:scale>
        <p:origin x="3384" y="66"/>
      </p:cViewPr>
      <p:guideLst>
        <p:guide orient="horz" pos="3367"/>
        <p:guide pos="23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9786" cy="496967"/>
          </a:xfrm>
          <a:prstGeom prst="rect">
            <a:avLst/>
          </a:prstGeom>
        </p:spPr>
        <p:txBody>
          <a:bodyPr vert="horz" lIns="91554" tIns="45777" rIns="91554" bIns="45777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40" y="1"/>
            <a:ext cx="2949786" cy="496967"/>
          </a:xfrm>
          <a:prstGeom prst="rect">
            <a:avLst/>
          </a:prstGeom>
        </p:spPr>
        <p:txBody>
          <a:bodyPr vert="horz" lIns="91554" tIns="45777" rIns="91554" bIns="45777"/>
          <a:lstStyle>
            <a:lvl1pPr algn="r">
              <a:defRPr sz="1200"/>
            </a:lvl1pPr>
          </a:lstStyle>
          <a:p>
            <a:pPr lvl="0">
              <a:defRPr/>
            </a:pPr>
            <a:fld id="{3D1194B5-4902-45C2-860D-C17BE2B24E3A}" type="datetime1">
              <a:rPr lang="ko-KR" altLang="en-US"/>
              <a:pPr lvl="0">
                <a:defRPr/>
              </a:pPr>
              <a:t>2026-05-15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087563" y="746125"/>
            <a:ext cx="26320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4" tIns="45777" rIns="91554" bIns="45777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554" tIns="45777" rIns="91554" bIns="45777">
            <a:norm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786" cy="496967"/>
          </a:xfrm>
          <a:prstGeom prst="rect">
            <a:avLst/>
          </a:prstGeom>
        </p:spPr>
        <p:txBody>
          <a:bodyPr vert="horz" lIns="91554" tIns="45777" rIns="91554" bIns="45777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40" y="9440647"/>
            <a:ext cx="2949786" cy="496967"/>
          </a:xfrm>
          <a:prstGeom prst="rect">
            <a:avLst/>
          </a:prstGeom>
        </p:spPr>
        <p:txBody>
          <a:bodyPr vert="horz" lIns="91554" tIns="45777" rIns="91554" bIns="45777" anchor="b"/>
          <a:lstStyle>
            <a:lvl1pPr algn="r">
              <a:defRPr sz="1200"/>
            </a:lvl1pPr>
          </a:lstStyle>
          <a:p>
            <a:pPr lvl="0">
              <a:defRPr/>
            </a:pPr>
            <a:fld id="{53F3B308-E631-4B1F-930E-E6DF14954A78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95690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1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087563" y="746125"/>
            <a:ext cx="2632075" cy="3725863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53F3B308-E631-4B1F-930E-E6DF14954A78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" name="텍스트 개체 틀 748"/>
          <p:cNvSpPr>
            <a:spLocks noGrp="1"/>
          </p:cNvSpPr>
          <p:nvPr>
            <p:ph type="body" sz="quarter" idx="12" hasCustomPrompt="1"/>
          </p:nvPr>
        </p:nvSpPr>
        <p:spPr>
          <a:xfrm>
            <a:off x="1744648" y="9990170"/>
            <a:ext cx="4071966" cy="42862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30000"/>
              </a:lnSpc>
              <a:buNone/>
              <a:defRPr kumimoji="1" lang="ko-KR" altLang="en-US" sz="1500" b="1" i="0" u="none" strike="noStrike" kern="1200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+mn-ea"/>
                <a:ea typeface="+mn-ea"/>
                <a:cs typeface="굴림" pitchFamily="50" charset="-127"/>
              </a:defRPr>
            </a:lvl1pPr>
          </a:lstStyle>
          <a:p>
            <a:pPr lvl="0"/>
            <a:r>
              <a:rPr lang="en-US" altLang="ko-KR" dirty="0" smtClean="0"/>
              <a:t>COMPANY NAME</a:t>
            </a:r>
            <a:endParaRPr lang="ko-KR" altLang="en-US" dirty="0"/>
          </a:p>
        </p:txBody>
      </p:sp>
      <p:sp>
        <p:nvSpPr>
          <p:cNvPr id="1165" name="텍스트 개체 틀 748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780235" y="631792"/>
            <a:ext cx="6120000" cy="7858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kumimoji="1" lang="ko-KR" altLang="en-US" sz="4000" b="1" i="0" u="none" strike="noStrike" kern="1200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n-ea"/>
                <a:ea typeface="+mn-ea"/>
                <a:cs typeface="굴림" pitchFamily="50" charset="-127"/>
              </a:defRPr>
            </a:lvl1pPr>
          </a:lstStyle>
          <a:p>
            <a:pPr lvl="0"/>
            <a:r>
              <a:rPr lang="ko-KR" altLang="en-US" dirty="0" smtClean="0"/>
              <a:t>제목을 입력하세요</a:t>
            </a:r>
            <a:endParaRPr lang="ko-KR" altLang="en-US" dirty="0"/>
          </a:p>
        </p:txBody>
      </p:sp>
      <p:sp>
        <p:nvSpPr>
          <p:cNvPr id="2946" name="텍스트 개체 틀 748"/>
          <p:cNvSpPr>
            <a:spLocks noGrp="1"/>
          </p:cNvSpPr>
          <p:nvPr>
            <p:ph type="body" sz="quarter" idx="16" hasCustomPrompt="1"/>
          </p:nvPr>
        </p:nvSpPr>
        <p:spPr>
          <a:xfrm>
            <a:off x="780235" y="1203296"/>
            <a:ext cx="6120000" cy="5715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kumimoji="1" lang="ko-KR" altLang="en-US" sz="2500" b="1" i="0" u="none" strike="noStrike" kern="1200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ea"/>
                <a:ea typeface="+mn-ea"/>
                <a:cs typeface="굴림" pitchFamily="50" charset="-127"/>
              </a:defRPr>
            </a:lvl1pPr>
          </a:lstStyle>
          <a:p>
            <a:pPr lvl="0"/>
            <a:r>
              <a:rPr lang="ko-KR" altLang="en-US" dirty="0" smtClean="0"/>
              <a:t>소제목을 입력하세요</a:t>
            </a:r>
            <a:endParaRPr lang="ko-KR" altLang="en-US" dirty="0"/>
          </a:p>
        </p:txBody>
      </p:sp>
      <p:sp>
        <p:nvSpPr>
          <p:cNvPr id="105" name="텍스트 개체 틀 748"/>
          <p:cNvSpPr>
            <a:spLocks noGrp="1"/>
          </p:cNvSpPr>
          <p:nvPr>
            <p:ph type="body" sz="quarter" idx="13" hasCustomPrompt="1"/>
          </p:nvPr>
        </p:nvSpPr>
        <p:spPr>
          <a:xfrm>
            <a:off x="780235" y="1917676"/>
            <a:ext cx="6120000" cy="428628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9569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1" lang="ko-KR" altLang="en-US" sz="1300" b="1" i="0" u="none" strike="noStrike" kern="1200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  <a:cs typeface="굴림" pitchFamily="50" charset="-127"/>
              </a:defRPr>
            </a:lvl1pPr>
          </a:lstStyle>
          <a:p>
            <a:pPr lvl="0"/>
            <a:r>
              <a:rPr lang="ko-KR" altLang="en-US" dirty="0" smtClean="0"/>
              <a:t>소제목을 입력하세요</a:t>
            </a:r>
            <a:endParaRPr lang="ko-KR" altLang="en-US" dirty="0"/>
          </a:p>
        </p:txBody>
      </p:sp>
      <p:sp>
        <p:nvSpPr>
          <p:cNvPr id="2953" name="텍스트 개체 틀 748"/>
          <p:cNvSpPr>
            <a:spLocks noGrp="1"/>
          </p:cNvSpPr>
          <p:nvPr>
            <p:ph type="body" sz="quarter" idx="17" hasCustomPrompt="1"/>
          </p:nvPr>
        </p:nvSpPr>
        <p:spPr>
          <a:xfrm>
            <a:off x="720631" y="2632056"/>
            <a:ext cx="6120000" cy="4857784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95690" rtl="0" eaLnBrk="1" fontAlgn="auto" latinLnBrk="1" hangingPunct="1">
              <a:lnSpc>
                <a:spcPct val="13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1" lang="ko-KR" altLang="en-US" sz="1000" b="1" i="0" u="none" strike="noStrike" kern="1200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  <a:cs typeface="굴림" pitchFamily="50" charset="-127"/>
              </a:defRPr>
            </a:lvl1pPr>
          </a:lstStyle>
          <a:p>
            <a:pPr lvl="0"/>
            <a:r>
              <a:rPr lang="ko-KR" altLang="en-US" dirty="0" smtClean="0"/>
              <a:t>내용을 입력하세요</a:t>
            </a:r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7"/>
          <p:cNvSpPr>
            <a:spLocks noChangeArrowheads="1"/>
          </p:cNvSpPr>
          <p:nvPr userDrawn="1"/>
        </p:nvSpPr>
        <p:spPr bwMode="auto">
          <a:xfrm>
            <a:off x="1588" y="0"/>
            <a:ext cx="7559675" cy="10693400"/>
          </a:xfrm>
          <a:prstGeom prst="rect">
            <a:avLst/>
          </a:prstGeom>
          <a:solidFill>
            <a:srgbClr val="F6F4F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000" dirty="0"/>
          </a:p>
        </p:txBody>
      </p:sp>
      <p:pic>
        <p:nvPicPr>
          <p:cNvPr id="8" name="그림 7" descr="02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" y="700"/>
            <a:ext cx="7555511" cy="10692000"/>
          </a:xfrm>
          <a:prstGeom prst="rect">
            <a:avLst/>
          </a:prstGeom>
        </p:spPr>
      </p:pic>
      <p:sp>
        <p:nvSpPr>
          <p:cNvPr id="9" name="AutoShape 95"/>
          <p:cNvSpPr>
            <a:spLocks noChangeAspect="1" noChangeArrowheads="1" noTextEdit="1"/>
          </p:cNvSpPr>
          <p:nvPr userDrawn="1"/>
        </p:nvSpPr>
        <p:spPr bwMode="auto">
          <a:xfrm>
            <a:off x="1588" y="0"/>
            <a:ext cx="7559675" cy="1069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000" dirty="0"/>
          </a:p>
        </p:txBody>
      </p:sp>
      <p:grpSp>
        <p:nvGrpSpPr>
          <p:cNvPr id="10" name="그룹 9"/>
          <p:cNvGrpSpPr/>
          <p:nvPr userDrawn="1"/>
        </p:nvGrpSpPr>
        <p:grpSpPr>
          <a:xfrm>
            <a:off x="1588" y="650877"/>
            <a:ext cx="1079500" cy="1012825"/>
            <a:chOff x="1588" y="650875"/>
            <a:chExt cx="1079500" cy="1012825"/>
          </a:xfrm>
        </p:grpSpPr>
        <p:sp>
          <p:nvSpPr>
            <p:cNvPr id="11" name="Rectangle 125"/>
            <p:cNvSpPr>
              <a:spLocks noChangeArrowheads="1"/>
            </p:cNvSpPr>
            <p:nvPr userDrawn="1"/>
          </p:nvSpPr>
          <p:spPr bwMode="auto">
            <a:xfrm>
              <a:off x="1588" y="650875"/>
              <a:ext cx="1079500" cy="20002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>
                <a:latin typeface="+mn-ea"/>
                <a:ea typeface="+mn-ea"/>
              </a:endParaRPr>
            </a:p>
          </p:txBody>
        </p:sp>
        <p:sp>
          <p:nvSpPr>
            <p:cNvPr id="12" name="Rectangle 126"/>
            <p:cNvSpPr>
              <a:spLocks noChangeArrowheads="1"/>
            </p:cNvSpPr>
            <p:nvPr userDrawn="1"/>
          </p:nvSpPr>
          <p:spPr bwMode="auto">
            <a:xfrm>
              <a:off x="1588" y="850900"/>
              <a:ext cx="1079500" cy="203200"/>
            </a:xfrm>
            <a:prstGeom prst="rect">
              <a:avLst/>
            </a:prstGeom>
            <a:solidFill>
              <a:srgbClr val="E3E3E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>
                <a:latin typeface="+mn-ea"/>
                <a:ea typeface="+mn-ea"/>
              </a:endParaRPr>
            </a:p>
          </p:txBody>
        </p:sp>
        <p:sp>
          <p:nvSpPr>
            <p:cNvPr id="13" name="Rectangle 127"/>
            <p:cNvSpPr>
              <a:spLocks noChangeArrowheads="1"/>
            </p:cNvSpPr>
            <p:nvPr userDrawn="1"/>
          </p:nvSpPr>
          <p:spPr bwMode="auto">
            <a:xfrm>
              <a:off x="1588" y="1054100"/>
              <a:ext cx="1079500" cy="203200"/>
            </a:xfrm>
            <a:prstGeom prst="rect">
              <a:avLst/>
            </a:prstGeom>
            <a:solidFill>
              <a:srgbClr val="4A4A4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>
                <a:latin typeface="+mn-ea"/>
                <a:ea typeface="+mn-ea"/>
              </a:endParaRPr>
            </a:p>
          </p:txBody>
        </p:sp>
        <p:sp>
          <p:nvSpPr>
            <p:cNvPr id="14" name="Rectangle 128"/>
            <p:cNvSpPr>
              <a:spLocks noChangeArrowheads="1"/>
            </p:cNvSpPr>
            <p:nvPr userDrawn="1"/>
          </p:nvSpPr>
          <p:spPr bwMode="auto">
            <a:xfrm>
              <a:off x="1588" y="1257300"/>
              <a:ext cx="1079500" cy="20320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>
                <a:latin typeface="+mn-ea"/>
                <a:ea typeface="+mn-ea"/>
              </a:endParaRPr>
            </a:p>
          </p:txBody>
        </p:sp>
        <p:sp>
          <p:nvSpPr>
            <p:cNvPr id="15" name="Rectangle 129"/>
            <p:cNvSpPr>
              <a:spLocks noChangeArrowheads="1"/>
            </p:cNvSpPr>
            <p:nvPr userDrawn="1"/>
          </p:nvSpPr>
          <p:spPr bwMode="auto">
            <a:xfrm>
              <a:off x="1588" y="1460500"/>
              <a:ext cx="1079500" cy="203200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>
                <a:latin typeface="+mn-ea"/>
                <a:ea typeface="+mn-ea"/>
              </a:endParaRPr>
            </a:p>
          </p:txBody>
        </p:sp>
      </p:grpSp>
      <p:grpSp>
        <p:nvGrpSpPr>
          <p:cNvPr id="16" name="그룹 15"/>
          <p:cNvGrpSpPr/>
          <p:nvPr userDrawn="1"/>
        </p:nvGrpSpPr>
        <p:grpSpPr>
          <a:xfrm>
            <a:off x="6481763" y="650877"/>
            <a:ext cx="1079500" cy="1012825"/>
            <a:chOff x="6481763" y="650875"/>
            <a:chExt cx="1079500" cy="1012825"/>
          </a:xfrm>
        </p:grpSpPr>
        <p:sp>
          <p:nvSpPr>
            <p:cNvPr id="17" name="Rectangle 130"/>
            <p:cNvSpPr>
              <a:spLocks noChangeArrowheads="1"/>
            </p:cNvSpPr>
            <p:nvPr userDrawn="1"/>
          </p:nvSpPr>
          <p:spPr bwMode="auto">
            <a:xfrm>
              <a:off x="6481763" y="650875"/>
              <a:ext cx="1079500" cy="20002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>
                <a:latin typeface="+mn-ea"/>
                <a:ea typeface="+mn-ea"/>
              </a:endParaRPr>
            </a:p>
          </p:txBody>
        </p:sp>
        <p:sp>
          <p:nvSpPr>
            <p:cNvPr id="18" name="Rectangle 131"/>
            <p:cNvSpPr>
              <a:spLocks noChangeArrowheads="1"/>
            </p:cNvSpPr>
            <p:nvPr userDrawn="1"/>
          </p:nvSpPr>
          <p:spPr bwMode="auto">
            <a:xfrm>
              <a:off x="6481763" y="850900"/>
              <a:ext cx="1079500" cy="203200"/>
            </a:xfrm>
            <a:prstGeom prst="rect">
              <a:avLst/>
            </a:prstGeom>
            <a:solidFill>
              <a:srgbClr val="E3E3E3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>
                <a:latin typeface="+mn-ea"/>
                <a:ea typeface="+mn-ea"/>
              </a:endParaRPr>
            </a:p>
          </p:txBody>
        </p:sp>
        <p:sp>
          <p:nvSpPr>
            <p:cNvPr id="19" name="Rectangle 132"/>
            <p:cNvSpPr>
              <a:spLocks noChangeArrowheads="1"/>
            </p:cNvSpPr>
            <p:nvPr userDrawn="1"/>
          </p:nvSpPr>
          <p:spPr bwMode="auto">
            <a:xfrm>
              <a:off x="6481763" y="1054100"/>
              <a:ext cx="1079500" cy="203200"/>
            </a:xfrm>
            <a:prstGeom prst="rect">
              <a:avLst/>
            </a:prstGeom>
            <a:solidFill>
              <a:srgbClr val="4A4A4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>
                <a:latin typeface="+mn-ea"/>
                <a:ea typeface="+mn-ea"/>
              </a:endParaRPr>
            </a:p>
          </p:txBody>
        </p:sp>
        <p:sp>
          <p:nvSpPr>
            <p:cNvPr id="20" name="Rectangle 133"/>
            <p:cNvSpPr>
              <a:spLocks noChangeArrowheads="1"/>
            </p:cNvSpPr>
            <p:nvPr userDrawn="1"/>
          </p:nvSpPr>
          <p:spPr bwMode="auto">
            <a:xfrm>
              <a:off x="6481763" y="1257300"/>
              <a:ext cx="1079500" cy="20320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>
                <a:latin typeface="+mn-ea"/>
                <a:ea typeface="+mn-ea"/>
              </a:endParaRPr>
            </a:p>
          </p:txBody>
        </p:sp>
        <p:sp>
          <p:nvSpPr>
            <p:cNvPr id="21" name="Rectangle 134"/>
            <p:cNvSpPr>
              <a:spLocks noChangeArrowheads="1"/>
            </p:cNvSpPr>
            <p:nvPr userDrawn="1"/>
          </p:nvSpPr>
          <p:spPr bwMode="auto">
            <a:xfrm>
              <a:off x="6481763" y="1460500"/>
              <a:ext cx="1079500" cy="203200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>
                <a:latin typeface="+mn-ea"/>
                <a:ea typeface="+mn-ea"/>
              </a:endParaRPr>
            </a:p>
          </p:txBody>
        </p:sp>
      </p:grpSp>
      <p:grpSp>
        <p:nvGrpSpPr>
          <p:cNvPr id="22" name="그룹 21"/>
          <p:cNvGrpSpPr/>
          <p:nvPr userDrawn="1"/>
        </p:nvGrpSpPr>
        <p:grpSpPr>
          <a:xfrm>
            <a:off x="951686" y="417478"/>
            <a:ext cx="5637887" cy="1440000"/>
            <a:chOff x="951686" y="417478"/>
            <a:chExt cx="5637887" cy="1440000"/>
          </a:xfrm>
        </p:grpSpPr>
        <p:sp>
          <p:nvSpPr>
            <p:cNvPr id="23" name="타원 22"/>
            <p:cNvSpPr/>
            <p:nvPr userDrawn="1"/>
          </p:nvSpPr>
          <p:spPr>
            <a:xfrm>
              <a:off x="951686" y="417478"/>
              <a:ext cx="214314" cy="1440000"/>
            </a:xfrm>
            <a:prstGeom prst="ellipse">
              <a:avLst/>
            </a:prstGeom>
            <a:gradFill flip="none" rotWithShape="1">
              <a:gsLst>
                <a:gs pos="34000">
                  <a:schemeClr val="tx1">
                    <a:lumMod val="75000"/>
                    <a:lumOff val="25000"/>
                    <a:alpha val="26000"/>
                  </a:schemeClr>
                </a:gs>
                <a:gs pos="100000">
                  <a:schemeClr val="bg1">
                    <a:lumMod val="50000"/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>
                <a:latin typeface="+mn-ea"/>
                <a:ea typeface="+mn-ea"/>
              </a:endParaRPr>
            </a:p>
          </p:txBody>
        </p:sp>
        <p:sp>
          <p:nvSpPr>
            <p:cNvPr id="24" name="타원 23"/>
            <p:cNvSpPr/>
            <p:nvPr userDrawn="1"/>
          </p:nvSpPr>
          <p:spPr>
            <a:xfrm>
              <a:off x="6375259" y="417478"/>
              <a:ext cx="214314" cy="1440000"/>
            </a:xfrm>
            <a:prstGeom prst="ellipse">
              <a:avLst/>
            </a:prstGeom>
            <a:gradFill flip="none" rotWithShape="1">
              <a:gsLst>
                <a:gs pos="34000">
                  <a:schemeClr val="tx1">
                    <a:lumMod val="75000"/>
                    <a:lumOff val="25000"/>
                    <a:alpha val="26000"/>
                  </a:schemeClr>
                </a:gs>
                <a:gs pos="100000">
                  <a:schemeClr val="bg1">
                    <a:lumMod val="50000"/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>
                <a:latin typeface="+mn-ea"/>
                <a:ea typeface="+mn-ea"/>
              </a:endParaRPr>
            </a:p>
          </p:txBody>
        </p:sp>
        <p:sp>
          <p:nvSpPr>
            <p:cNvPr id="25" name="직사각형 24"/>
            <p:cNvSpPr/>
            <p:nvPr userDrawn="1"/>
          </p:nvSpPr>
          <p:spPr>
            <a:xfrm>
              <a:off x="1065987" y="417478"/>
              <a:ext cx="214314" cy="1440000"/>
            </a:xfrm>
            <a:prstGeom prst="rect">
              <a:avLst/>
            </a:prstGeom>
            <a:solidFill>
              <a:srgbClr val="F6F4F2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95690" rtl="0" eaLnBrk="1" latinLnBrk="1" hangingPunct="1"/>
              <a:endParaRPr lang="ko-KR" altLang="en-US" sz="2000" kern="1200" dirty="0">
                <a:solidFill>
                  <a:schemeClr val="tx1"/>
                </a:solidFill>
                <a:latin typeface="+mn-ea"/>
                <a:ea typeface="+mn-ea"/>
                <a:cs typeface="+mn-cs"/>
              </a:endParaRPr>
            </a:p>
          </p:txBody>
        </p:sp>
        <p:sp>
          <p:nvSpPr>
            <p:cNvPr id="26" name="직사각형 25"/>
            <p:cNvSpPr/>
            <p:nvPr userDrawn="1"/>
          </p:nvSpPr>
          <p:spPr>
            <a:xfrm>
              <a:off x="6280961" y="417478"/>
              <a:ext cx="214314" cy="1440000"/>
            </a:xfrm>
            <a:prstGeom prst="rect">
              <a:avLst/>
            </a:prstGeom>
            <a:solidFill>
              <a:srgbClr val="F6F4F2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995690" rtl="0" eaLnBrk="1" latinLnBrk="1" hangingPunct="1"/>
              <a:endParaRPr lang="ko-KR" altLang="en-US" sz="2000" kern="1200" dirty="0">
                <a:solidFill>
                  <a:schemeClr val="tx1"/>
                </a:solidFill>
                <a:latin typeface="+mn-ea"/>
                <a:ea typeface="+mn-ea"/>
                <a:cs typeface="+mn-cs"/>
              </a:endParaRPr>
            </a:p>
          </p:txBody>
        </p:sp>
      </p:grpSp>
      <p:sp>
        <p:nvSpPr>
          <p:cNvPr id="27" name="Freeform 98"/>
          <p:cNvSpPr>
            <a:spLocks noEditPoints="1"/>
          </p:cNvSpPr>
          <p:nvPr userDrawn="1"/>
        </p:nvSpPr>
        <p:spPr bwMode="auto">
          <a:xfrm>
            <a:off x="1588" y="10058400"/>
            <a:ext cx="7559675" cy="635000"/>
          </a:xfrm>
          <a:custGeom>
            <a:avLst/>
            <a:gdLst/>
            <a:ahLst/>
            <a:cxnLst>
              <a:cxn ang="0">
                <a:pos x="4406" y="298"/>
              </a:cxn>
              <a:cxn ang="0">
                <a:pos x="4194" y="306"/>
              </a:cxn>
              <a:cxn ang="0">
                <a:pos x="4112" y="242"/>
              </a:cxn>
              <a:cxn ang="0">
                <a:pos x="4058" y="282"/>
              </a:cxn>
              <a:cxn ang="0">
                <a:pos x="3994" y="46"/>
              </a:cxn>
              <a:cxn ang="0">
                <a:pos x="3922" y="238"/>
              </a:cxn>
              <a:cxn ang="0">
                <a:pos x="3860" y="132"/>
              </a:cxn>
              <a:cxn ang="0">
                <a:pos x="3686" y="92"/>
              </a:cxn>
              <a:cxn ang="0">
                <a:pos x="3516" y="232"/>
              </a:cxn>
              <a:cxn ang="0">
                <a:pos x="3502" y="192"/>
              </a:cxn>
              <a:cxn ang="0">
                <a:pos x="3502" y="170"/>
              </a:cxn>
              <a:cxn ang="0">
                <a:pos x="3488" y="88"/>
              </a:cxn>
              <a:cxn ang="0">
                <a:pos x="3486" y="96"/>
              </a:cxn>
              <a:cxn ang="0">
                <a:pos x="3460" y="296"/>
              </a:cxn>
              <a:cxn ang="0">
                <a:pos x="3318" y="66"/>
              </a:cxn>
              <a:cxn ang="0">
                <a:pos x="3238" y="314"/>
              </a:cxn>
              <a:cxn ang="0">
                <a:pos x="3384" y="400"/>
              </a:cxn>
              <a:cxn ang="0">
                <a:pos x="3594" y="396"/>
              </a:cxn>
              <a:cxn ang="0">
                <a:pos x="3758" y="400"/>
              </a:cxn>
              <a:cxn ang="0">
                <a:pos x="4698" y="322"/>
              </a:cxn>
              <a:cxn ang="0">
                <a:pos x="2954" y="120"/>
              </a:cxn>
              <a:cxn ang="0">
                <a:pos x="2860" y="138"/>
              </a:cxn>
              <a:cxn ang="0">
                <a:pos x="2820" y="130"/>
              </a:cxn>
              <a:cxn ang="0">
                <a:pos x="2734" y="254"/>
              </a:cxn>
              <a:cxn ang="0">
                <a:pos x="2590" y="102"/>
              </a:cxn>
              <a:cxn ang="0">
                <a:pos x="2492" y="168"/>
              </a:cxn>
              <a:cxn ang="0">
                <a:pos x="2408" y="134"/>
              </a:cxn>
              <a:cxn ang="0">
                <a:pos x="2326" y="50"/>
              </a:cxn>
              <a:cxn ang="0">
                <a:pos x="2226" y="154"/>
              </a:cxn>
              <a:cxn ang="0">
                <a:pos x="2070" y="118"/>
              </a:cxn>
              <a:cxn ang="0">
                <a:pos x="1962" y="86"/>
              </a:cxn>
              <a:cxn ang="0">
                <a:pos x="1902" y="138"/>
              </a:cxn>
              <a:cxn ang="0">
                <a:pos x="1830" y="128"/>
              </a:cxn>
              <a:cxn ang="0">
                <a:pos x="1722" y="142"/>
              </a:cxn>
              <a:cxn ang="0">
                <a:pos x="1722" y="54"/>
              </a:cxn>
              <a:cxn ang="0">
                <a:pos x="1714" y="54"/>
              </a:cxn>
              <a:cxn ang="0">
                <a:pos x="1650" y="230"/>
              </a:cxn>
              <a:cxn ang="0">
                <a:pos x="1604" y="196"/>
              </a:cxn>
              <a:cxn ang="0">
                <a:pos x="1526" y="248"/>
              </a:cxn>
              <a:cxn ang="0">
                <a:pos x="1406" y="70"/>
              </a:cxn>
              <a:cxn ang="0">
                <a:pos x="1368" y="132"/>
              </a:cxn>
              <a:cxn ang="0">
                <a:pos x="1294" y="96"/>
              </a:cxn>
              <a:cxn ang="0">
                <a:pos x="1184" y="26"/>
              </a:cxn>
              <a:cxn ang="0">
                <a:pos x="1098" y="2"/>
              </a:cxn>
              <a:cxn ang="0">
                <a:pos x="940" y="294"/>
              </a:cxn>
              <a:cxn ang="0">
                <a:pos x="858" y="160"/>
              </a:cxn>
              <a:cxn ang="0">
                <a:pos x="856" y="154"/>
              </a:cxn>
              <a:cxn ang="0">
                <a:pos x="852" y="222"/>
              </a:cxn>
              <a:cxn ang="0">
                <a:pos x="652" y="228"/>
              </a:cxn>
              <a:cxn ang="0">
                <a:pos x="576" y="230"/>
              </a:cxn>
              <a:cxn ang="0">
                <a:pos x="200" y="362"/>
              </a:cxn>
              <a:cxn ang="0">
                <a:pos x="144" y="350"/>
              </a:cxn>
              <a:cxn ang="0">
                <a:pos x="844" y="396"/>
              </a:cxn>
              <a:cxn ang="0">
                <a:pos x="1008" y="392"/>
              </a:cxn>
              <a:cxn ang="0">
                <a:pos x="1216" y="396"/>
              </a:cxn>
              <a:cxn ang="0">
                <a:pos x="1436" y="398"/>
              </a:cxn>
              <a:cxn ang="0">
                <a:pos x="3028" y="398"/>
              </a:cxn>
              <a:cxn ang="0">
                <a:pos x="3184" y="168"/>
              </a:cxn>
              <a:cxn ang="0">
                <a:pos x="3086" y="400"/>
              </a:cxn>
              <a:cxn ang="0">
                <a:pos x="3194" y="290"/>
              </a:cxn>
            </a:cxnLst>
            <a:rect l="0" t="0" r="r" b="b"/>
            <a:pathLst>
              <a:path w="4762" h="400">
                <a:moveTo>
                  <a:pt x="4698" y="322"/>
                </a:moveTo>
                <a:lnTo>
                  <a:pt x="4630" y="322"/>
                </a:lnTo>
                <a:lnTo>
                  <a:pt x="4628" y="360"/>
                </a:lnTo>
                <a:lnTo>
                  <a:pt x="4618" y="380"/>
                </a:lnTo>
                <a:lnTo>
                  <a:pt x="4546" y="380"/>
                </a:lnTo>
                <a:lnTo>
                  <a:pt x="4538" y="364"/>
                </a:lnTo>
                <a:lnTo>
                  <a:pt x="4524" y="378"/>
                </a:lnTo>
                <a:lnTo>
                  <a:pt x="4496" y="378"/>
                </a:lnTo>
                <a:lnTo>
                  <a:pt x="4496" y="230"/>
                </a:lnTo>
                <a:lnTo>
                  <a:pt x="4470" y="216"/>
                </a:lnTo>
                <a:lnTo>
                  <a:pt x="4404" y="226"/>
                </a:lnTo>
                <a:lnTo>
                  <a:pt x="4406" y="298"/>
                </a:lnTo>
                <a:lnTo>
                  <a:pt x="4376" y="296"/>
                </a:lnTo>
                <a:lnTo>
                  <a:pt x="4376" y="264"/>
                </a:lnTo>
                <a:lnTo>
                  <a:pt x="4374" y="262"/>
                </a:lnTo>
                <a:lnTo>
                  <a:pt x="4372" y="256"/>
                </a:lnTo>
                <a:lnTo>
                  <a:pt x="4352" y="252"/>
                </a:lnTo>
                <a:lnTo>
                  <a:pt x="4300" y="256"/>
                </a:lnTo>
                <a:lnTo>
                  <a:pt x="4300" y="264"/>
                </a:lnTo>
                <a:lnTo>
                  <a:pt x="4294" y="264"/>
                </a:lnTo>
                <a:lnTo>
                  <a:pt x="4294" y="268"/>
                </a:lnTo>
                <a:lnTo>
                  <a:pt x="4224" y="268"/>
                </a:lnTo>
                <a:lnTo>
                  <a:pt x="4224" y="290"/>
                </a:lnTo>
                <a:lnTo>
                  <a:pt x="4194" y="306"/>
                </a:lnTo>
                <a:lnTo>
                  <a:pt x="4194" y="306"/>
                </a:lnTo>
                <a:lnTo>
                  <a:pt x="4194" y="308"/>
                </a:lnTo>
                <a:lnTo>
                  <a:pt x="4192" y="308"/>
                </a:lnTo>
                <a:lnTo>
                  <a:pt x="4190" y="368"/>
                </a:lnTo>
                <a:lnTo>
                  <a:pt x="4122" y="366"/>
                </a:lnTo>
                <a:lnTo>
                  <a:pt x="4122" y="366"/>
                </a:lnTo>
                <a:lnTo>
                  <a:pt x="4122" y="356"/>
                </a:lnTo>
                <a:lnTo>
                  <a:pt x="4118" y="348"/>
                </a:lnTo>
                <a:lnTo>
                  <a:pt x="4116" y="342"/>
                </a:lnTo>
                <a:lnTo>
                  <a:pt x="4112" y="338"/>
                </a:lnTo>
                <a:lnTo>
                  <a:pt x="4112" y="242"/>
                </a:lnTo>
                <a:lnTo>
                  <a:pt x="4112" y="242"/>
                </a:lnTo>
                <a:lnTo>
                  <a:pt x="4110" y="236"/>
                </a:lnTo>
                <a:lnTo>
                  <a:pt x="4108" y="232"/>
                </a:lnTo>
                <a:lnTo>
                  <a:pt x="4102" y="228"/>
                </a:lnTo>
                <a:lnTo>
                  <a:pt x="4096" y="228"/>
                </a:lnTo>
                <a:lnTo>
                  <a:pt x="4076" y="228"/>
                </a:lnTo>
                <a:lnTo>
                  <a:pt x="4076" y="228"/>
                </a:lnTo>
                <a:lnTo>
                  <a:pt x="4070" y="228"/>
                </a:lnTo>
                <a:lnTo>
                  <a:pt x="4066" y="232"/>
                </a:lnTo>
                <a:lnTo>
                  <a:pt x="4062" y="236"/>
                </a:lnTo>
                <a:lnTo>
                  <a:pt x="4060" y="242"/>
                </a:lnTo>
                <a:lnTo>
                  <a:pt x="4060" y="282"/>
                </a:lnTo>
                <a:lnTo>
                  <a:pt x="4058" y="282"/>
                </a:lnTo>
                <a:lnTo>
                  <a:pt x="4058" y="92"/>
                </a:lnTo>
                <a:lnTo>
                  <a:pt x="4054" y="90"/>
                </a:lnTo>
                <a:lnTo>
                  <a:pt x="4054" y="68"/>
                </a:lnTo>
                <a:lnTo>
                  <a:pt x="4050" y="66"/>
                </a:lnTo>
                <a:lnTo>
                  <a:pt x="4050" y="54"/>
                </a:lnTo>
                <a:lnTo>
                  <a:pt x="4040" y="54"/>
                </a:lnTo>
                <a:lnTo>
                  <a:pt x="4040" y="44"/>
                </a:lnTo>
                <a:lnTo>
                  <a:pt x="4022" y="48"/>
                </a:lnTo>
                <a:lnTo>
                  <a:pt x="4010" y="42"/>
                </a:lnTo>
                <a:lnTo>
                  <a:pt x="4010" y="48"/>
                </a:lnTo>
                <a:lnTo>
                  <a:pt x="4004" y="50"/>
                </a:lnTo>
                <a:lnTo>
                  <a:pt x="3994" y="46"/>
                </a:lnTo>
                <a:lnTo>
                  <a:pt x="3994" y="52"/>
                </a:lnTo>
                <a:lnTo>
                  <a:pt x="3988" y="54"/>
                </a:lnTo>
                <a:lnTo>
                  <a:pt x="3976" y="50"/>
                </a:lnTo>
                <a:lnTo>
                  <a:pt x="3976" y="54"/>
                </a:lnTo>
                <a:lnTo>
                  <a:pt x="3968" y="56"/>
                </a:lnTo>
                <a:lnTo>
                  <a:pt x="3968" y="66"/>
                </a:lnTo>
                <a:lnTo>
                  <a:pt x="3964" y="68"/>
                </a:lnTo>
                <a:lnTo>
                  <a:pt x="3964" y="90"/>
                </a:lnTo>
                <a:lnTo>
                  <a:pt x="3956" y="92"/>
                </a:lnTo>
                <a:lnTo>
                  <a:pt x="3956" y="182"/>
                </a:lnTo>
                <a:lnTo>
                  <a:pt x="3922" y="182"/>
                </a:lnTo>
                <a:lnTo>
                  <a:pt x="3922" y="238"/>
                </a:lnTo>
                <a:lnTo>
                  <a:pt x="3910" y="240"/>
                </a:lnTo>
                <a:lnTo>
                  <a:pt x="3910" y="106"/>
                </a:lnTo>
                <a:lnTo>
                  <a:pt x="3896" y="110"/>
                </a:lnTo>
                <a:lnTo>
                  <a:pt x="3892" y="50"/>
                </a:lnTo>
                <a:lnTo>
                  <a:pt x="3892" y="112"/>
                </a:lnTo>
                <a:lnTo>
                  <a:pt x="3866" y="128"/>
                </a:lnTo>
                <a:lnTo>
                  <a:pt x="3866" y="128"/>
                </a:lnTo>
                <a:lnTo>
                  <a:pt x="3860" y="126"/>
                </a:lnTo>
                <a:lnTo>
                  <a:pt x="3848" y="124"/>
                </a:lnTo>
                <a:lnTo>
                  <a:pt x="3848" y="124"/>
                </a:lnTo>
                <a:lnTo>
                  <a:pt x="3832" y="126"/>
                </a:lnTo>
                <a:lnTo>
                  <a:pt x="3860" y="132"/>
                </a:lnTo>
                <a:lnTo>
                  <a:pt x="3858" y="138"/>
                </a:lnTo>
                <a:lnTo>
                  <a:pt x="3858" y="138"/>
                </a:lnTo>
                <a:lnTo>
                  <a:pt x="3840" y="142"/>
                </a:lnTo>
                <a:lnTo>
                  <a:pt x="3840" y="142"/>
                </a:lnTo>
                <a:lnTo>
                  <a:pt x="3828" y="146"/>
                </a:lnTo>
                <a:lnTo>
                  <a:pt x="3814" y="152"/>
                </a:lnTo>
                <a:lnTo>
                  <a:pt x="3800" y="162"/>
                </a:lnTo>
                <a:lnTo>
                  <a:pt x="3810" y="298"/>
                </a:lnTo>
                <a:lnTo>
                  <a:pt x="3776" y="298"/>
                </a:lnTo>
                <a:lnTo>
                  <a:pt x="3776" y="94"/>
                </a:lnTo>
                <a:lnTo>
                  <a:pt x="3756" y="84"/>
                </a:lnTo>
                <a:lnTo>
                  <a:pt x="3686" y="92"/>
                </a:lnTo>
                <a:lnTo>
                  <a:pt x="3686" y="196"/>
                </a:lnTo>
                <a:lnTo>
                  <a:pt x="3636" y="184"/>
                </a:lnTo>
                <a:lnTo>
                  <a:pt x="3594" y="194"/>
                </a:lnTo>
                <a:lnTo>
                  <a:pt x="3594" y="212"/>
                </a:lnTo>
                <a:lnTo>
                  <a:pt x="3564" y="212"/>
                </a:lnTo>
                <a:lnTo>
                  <a:pt x="3564" y="260"/>
                </a:lnTo>
                <a:lnTo>
                  <a:pt x="3516" y="268"/>
                </a:lnTo>
                <a:lnTo>
                  <a:pt x="3516" y="282"/>
                </a:lnTo>
                <a:lnTo>
                  <a:pt x="3506" y="282"/>
                </a:lnTo>
                <a:lnTo>
                  <a:pt x="3506" y="250"/>
                </a:lnTo>
                <a:lnTo>
                  <a:pt x="3514" y="246"/>
                </a:lnTo>
                <a:lnTo>
                  <a:pt x="3516" y="232"/>
                </a:lnTo>
                <a:lnTo>
                  <a:pt x="3510" y="228"/>
                </a:lnTo>
                <a:lnTo>
                  <a:pt x="3510" y="216"/>
                </a:lnTo>
                <a:lnTo>
                  <a:pt x="3504" y="214"/>
                </a:lnTo>
                <a:lnTo>
                  <a:pt x="3504" y="198"/>
                </a:lnTo>
                <a:lnTo>
                  <a:pt x="3504" y="198"/>
                </a:lnTo>
                <a:lnTo>
                  <a:pt x="3504" y="198"/>
                </a:lnTo>
                <a:lnTo>
                  <a:pt x="3506" y="196"/>
                </a:lnTo>
                <a:lnTo>
                  <a:pt x="3506" y="194"/>
                </a:lnTo>
                <a:lnTo>
                  <a:pt x="3506" y="194"/>
                </a:lnTo>
                <a:lnTo>
                  <a:pt x="3502" y="192"/>
                </a:lnTo>
                <a:lnTo>
                  <a:pt x="3502" y="192"/>
                </a:lnTo>
                <a:lnTo>
                  <a:pt x="3502" y="192"/>
                </a:lnTo>
                <a:lnTo>
                  <a:pt x="3502" y="192"/>
                </a:lnTo>
                <a:lnTo>
                  <a:pt x="3502" y="192"/>
                </a:lnTo>
                <a:lnTo>
                  <a:pt x="3502" y="192"/>
                </a:lnTo>
                <a:lnTo>
                  <a:pt x="3502" y="192"/>
                </a:lnTo>
                <a:lnTo>
                  <a:pt x="3502" y="192"/>
                </a:lnTo>
                <a:lnTo>
                  <a:pt x="3500" y="194"/>
                </a:lnTo>
                <a:lnTo>
                  <a:pt x="3500" y="194"/>
                </a:lnTo>
                <a:lnTo>
                  <a:pt x="3500" y="194"/>
                </a:lnTo>
                <a:lnTo>
                  <a:pt x="3496" y="192"/>
                </a:lnTo>
                <a:lnTo>
                  <a:pt x="3494" y="192"/>
                </a:lnTo>
                <a:lnTo>
                  <a:pt x="3494" y="176"/>
                </a:lnTo>
                <a:lnTo>
                  <a:pt x="3502" y="170"/>
                </a:lnTo>
                <a:lnTo>
                  <a:pt x="3504" y="148"/>
                </a:lnTo>
                <a:lnTo>
                  <a:pt x="3498" y="142"/>
                </a:lnTo>
                <a:lnTo>
                  <a:pt x="3498" y="124"/>
                </a:lnTo>
                <a:lnTo>
                  <a:pt x="3490" y="122"/>
                </a:lnTo>
                <a:lnTo>
                  <a:pt x="3488" y="98"/>
                </a:lnTo>
                <a:lnTo>
                  <a:pt x="3488" y="98"/>
                </a:lnTo>
                <a:lnTo>
                  <a:pt x="3490" y="96"/>
                </a:lnTo>
                <a:lnTo>
                  <a:pt x="3492" y="94"/>
                </a:lnTo>
                <a:lnTo>
                  <a:pt x="3492" y="92"/>
                </a:lnTo>
                <a:lnTo>
                  <a:pt x="3492" y="92"/>
                </a:lnTo>
                <a:lnTo>
                  <a:pt x="3490" y="90"/>
                </a:lnTo>
                <a:lnTo>
                  <a:pt x="3488" y="88"/>
                </a:lnTo>
                <a:lnTo>
                  <a:pt x="3488" y="88"/>
                </a:lnTo>
                <a:lnTo>
                  <a:pt x="3488" y="88"/>
                </a:lnTo>
                <a:lnTo>
                  <a:pt x="3488" y="88"/>
                </a:lnTo>
                <a:lnTo>
                  <a:pt x="3488" y="88"/>
                </a:lnTo>
                <a:lnTo>
                  <a:pt x="3488" y="88"/>
                </a:lnTo>
                <a:lnTo>
                  <a:pt x="3488" y="88"/>
                </a:lnTo>
                <a:lnTo>
                  <a:pt x="3488" y="88"/>
                </a:lnTo>
                <a:lnTo>
                  <a:pt x="3486" y="90"/>
                </a:lnTo>
                <a:lnTo>
                  <a:pt x="3484" y="92"/>
                </a:lnTo>
                <a:lnTo>
                  <a:pt x="3484" y="92"/>
                </a:lnTo>
                <a:lnTo>
                  <a:pt x="3484" y="94"/>
                </a:lnTo>
                <a:lnTo>
                  <a:pt x="3486" y="96"/>
                </a:lnTo>
                <a:lnTo>
                  <a:pt x="3488" y="98"/>
                </a:lnTo>
                <a:lnTo>
                  <a:pt x="3486" y="122"/>
                </a:lnTo>
                <a:lnTo>
                  <a:pt x="3478" y="124"/>
                </a:lnTo>
                <a:lnTo>
                  <a:pt x="3478" y="142"/>
                </a:lnTo>
                <a:lnTo>
                  <a:pt x="3472" y="148"/>
                </a:lnTo>
                <a:lnTo>
                  <a:pt x="3474" y="170"/>
                </a:lnTo>
                <a:lnTo>
                  <a:pt x="3484" y="176"/>
                </a:lnTo>
                <a:lnTo>
                  <a:pt x="3484" y="170"/>
                </a:lnTo>
                <a:lnTo>
                  <a:pt x="3484" y="194"/>
                </a:lnTo>
                <a:lnTo>
                  <a:pt x="3470" y="196"/>
                </a:lnTo>
                <a:lnTo>
                  <a:pt x="3470" y="296"/>
                </a:lnTo>
                <a:lnTo>
                  <a:pt x="3460" y="296"/>
                </a:lnTo>
                <a:lnTo>
                  <a:pt x="3460" y="312"/>
                </a:lnTo>
                <a:lnTo>
                  <a:pt x="3420" y="312"/>
                </a:lnTo>
                <a:lnTo>
                  <a:pt x="3420" y="138"/>
                </a:lnTo>
                <a:lnTo>
                  <a:pt x="3398" y="128"/>
                </a:lnTo>
                <a:lnTo>
                  <a:pt x="3330" y="134"/>
                </a:lnTo>
                <a:lnTo>
                  <a:pt x="3330" y="102"/>
                </a:lnTo>
                <a:lnTo>
                  <a:pt x="3326" y="102"/>
                </a:lnTo>
                <a:lnTo>
                  <a:pt x="3326" y="94"/>
                </a:lnTo>
                <a:lnTo>
                  <a:pt x="3322" y="90"/>
                </a:lnTo>
                <a:lnTo>
                  <a:pt x="3322" y="46"/>
                </a:lnTo>
                <a:lnTo>
                  <a:pt x="3320" y="42"/>
                </a:lnTo>
                <a:lnTo>
                  <a:pt x="3318" y="66"/>
                </a:lnTo>
                <a:lnTo>
                  <a:pt x="3310" y="74"/>
                </a:lnTo>
                <a:lnTo>
                  <a:pt x="3298" y="78"/>
                </a:lnTo>
                <a:lnTo>
                  <a:pt x="3298" y="92"/>
                </a:lnTo>
                <a:lnTo>
                  <a:pt x="3294" y="92"/>
                </a:lnTo>
                <a:lnTo>
                  <a:pt x="3294" y="100"/>
                </a:lnTo>
                <a:lnTo>
                  <a:pt x="3252" y="106"/>
                </a:lnTo>
                <a:lnTo>
                  <a:pt x="3252" y="118"/>
                </a:lnTo>
                <a:lnTo>
                  <a:pt x="3252" y="118"/>
                </a:lnTo>
                <a:lnTo>
                  <a:pt x="3246" y="120"/>
                </a:lnTo>
                <a:lnTo>
                  <a:pt x="3246" y="222"/>
                </a:lnTo>
                <a:lnTo>
                  <a:pt x="3238" y="224"/>
                </a:lnTo>
                <a:lnTo>
                  <a:pt x="3238" y="314"/>
                </a:lnTo>
                <a:lnTo>
                  <a:pt x="3238" y="314"/>
                </a:lnTo>
                <a:lnTo>
                  <a:pt x="3214" y="332"/>
                </a:lnTo>
                <a:lnTo>
                  <a:pt x="3214" y="398"/>
                </a:lnTo>
                <a:lnTo>
                  <a:pt x="3290" y="400"/>
                </a:lnTo>
                <a:lnTo>
                  <a:pt x="3290" y="400"/>
                </a:lnTo>
                <a:lnTo>
                  <a:pt x="3346" y="400"/>
                </a:lnTo>
                <a:lnTo>
                  <a:pt x="3346" y="400"/>
                </a:lnTo>
                <a:lnTo>
                  <a:pt x="3346" y="400"/>
                </a:lnTo>
                <a:lnTo>
                  <a:pt x="3350" y="400"/>
                </a:lnTo>
                <a:lnTo>
                  <a:pt x="3350" y="400"/>
                </a:lnTo>
                <a:lnTo>
                  <a:pt x="3384" y="400"/>
                </a:lnTo>
                <a:lnTo>
                  <a:pt x="3384" y="400"/>
                </a:lnTo>
                <a:lnTo>
                  <a:pt x="3398" y="400"/>
                </a:lnTo>
                <a:lnTo>
                  <a:pt x="3400" y="400"/>
                </a:lnTo>
                <a:lnTo>
                  <a:pt x="3400" y="400"/>
                </a:lnTo>
                <a:lnTo>
                  <a:pt x="3498" y="400"/>
                </a:lnTo>
                <a:lnTo>
                  <a:pt x="3498" y="400"/>
                </a:lnTo>
                <a:lnTo>
                  <a:pt x="3498" y="400"/>
                </a:lnTo>
                <a:lnTo>
                  <a:pt x="3506" y="400"/>
                </a:lnTo>
                <a:lnTo>
                  <a:pt x="3506" y="396"/>
                </a:lnTo>
                <a:lnTo>
                  <a:pt x="3516" y="396"/>
                </a:lnTo>
                <a:lnTo>
                  <a:pt x="3516" y="400"/>
                </a:lnTo>
                <a:lnTo>
                  <a:pt x="3586" y="400"/>
                </a:lnTo>
                <a:lnTo>
                  <a:pt x="3594" y="396"/>
                </a:lnTo>
                <a:lnTo>
                  <a:pt x="3594" y="398"/>
                </a:lnTo>
                <a:lnTo>
                  <a:pt x="3708" y="400"/>
                </a:lnTo>
                <a:lnTo>
                  <a:pt x="3708" y="396"/>
                </a:lnTo>
                <a:lnTo>
                  <a:pt x="3708" y="396"/>
                </a:lnTo>
                <a:lnTo>
                  <a:pt x="3708" y="396"/>
                </a:lnTo>
                <a:lnTo>
                  <a:pt x="3712" y="400"/>
                </a:lnTo>
                <a:lnTo>
                  <a:pt x="3718" y="400"/>
                </a:lnTo>
                <a:lnTo>
                  <a:pt x="3740" y="400"/>
                </a:lnTo>
                <a:lnTo>
                  <a:pt x="3740" y="400"/>
                </a:lnTo>
                <a:lnTo>
                  <a:pt x="3744" y="400"/>
                </a:lnTo>
                <a:lnTo>
                  <a:pt x="3756" y="400"/>
                </a:lnTo>
                <a:lnTo>
                  <a:pt x="3758" y="400"/>
                </a:lnTo>
                <a:lnTo>
                  <a:pt x="3758" y="400"/>
                </a:lnTo>
                <a:lnTo>
                  <a:pt x="3822" y="400"/>
                </a:lnTo>
                <a:lnTo>
                  <a:pt x="3822" y="400"/>
                </a:lnTo>
                <a:lnTo>
                  <a:pt x="3856" y="400"/>
                </a:lnTo>
                <a:lnTo>
                  <a:pt x="3856" y="400"/>
                </a:lnTo>
                <a:lnTo>
                  <a:pt x="3864" y="400"/>
                </a:lnTo>
                <a:lnTo>
                  <a:pt x="3864" y="400"/>
                </a:lnTo>
                <a:lnTo>
                  <a:pt x="3874" y="400"/>
                </a:lnTo>
                <a:lnTo>
                  <a:pt x="3874" y="400"/>
                </a:lnTo>
                <a:lnTo>
                  <a:pt x="4762" y="400"/>
                </a:lnTo>
                <a:lnTo>
                  <a:pt x="4762" y="364"/>
                </a:lnTo>
                <a:lnTo>
                  <a:pt x="4698" y="322"/>
                </a:lnTo>
                <a:close/>
                <a:moveTo>
                  <a:pt x="2996" y="228"/>
                </a:moveTo>
                <a:lnTo>
                  <a:pt x="2996" y="270"/>
                </a:lnTo>
                <a:lnTo>
                  <a:pt x="2976" y="266"/>
                </a:lnTo>
                <a:lnTo>
                  <a:pt x="2972" y="268"/>
                </a:lnTo>
                <a:lnTo>
                  <a:pt x="2972" y="144"/>
                </a:lnTo>
                <a:lnTo>
                  <a:pt x="2970" y="144"/>
                </a:lnTo>
                <a:lnTo>
                  <a:pt x="2970" y="136"/>
                </a:lnTo>
                <a:lnTo>
                  <a:pt x="2964" y="134"/>
                </a:lnTo>
                <a:lnTo>
                  <a:pt x="2964" y="96"/>
                </a:lnTo>
                <a:lnTo>
                  <a:pt x="2962" y="92"/>
                </a:lnTo>
                <a:lnTo>
                  <a:pt x="2962" y="114"/>
                </a:lnTo>
                <a:lnTo>
                  <a:pt x="2954" y="120"/>
                </a:lnTo>
                <a:lnTo>
                  <a:pt x="2940" y="124"/>
                </a:lnTo>
                <a:lnTo>
                  <a:pt x="2940" y="134"/>
                </a:lnTo>
                <a:lnTo>
                  <a:pt x="2936" y="134"/>
                </a:lnTo>
                <a:lnTo>
                  <a:pt x="2936" y="142"/>
                </a:lnTo>
                <a:lnTo>
                  <a:pt x="2898" y="148"/>
                </a:lnTo>
                <a:lnTo>
                  <a:pt x="2896" y="102"/>
                </a:lnTo>
                <a:lnTo>
                  <a:pt x="2890" y="158"/>
                </a:lnTo>
                <a:lnTo>
                  <a:pt x="2890" y="158"/>
                </a:lnTo>
                <a:lnTo>
                  <a:pt x="2888" y="160"/>
                </a:lnTo>
                <a:lnTo>
                  <a:pt x="2888" y="168"/>
                </a:lnTo>
                <a:lnTo>
                  <a:pt x="2864" y="170"/>
                </a:lnTo>
                <a:lnTo>
                  <a:pt x="2860" y="138"/>
                </a:lnTo>
                <a:lnTo>
                  <a:pt x="2858" y="170"/>
                </a:lnTo>
                <a:lnTo>
                  <a:pt x="2854" y="172"/>
                </a:lnTo>
                <a:lnTo>
                  <a:pt x="2854" y="150"/>
                </a:lnTo>
                <a:lnTo>
                  <a:pt x="2854" y="150"/>
                </a:lnTo>
                <a:lnTo>
                  <a:pt x="2854" y="142"/>
                </a:lnTo>
                <a:lnTo>
                  <a:pt x="2852" y="134"/>
                </a:lnTo>
                <a:lnTo>
                  <a:pt x="2848" y="128"/>
                </a:lnTo>
                <a:lnTo>
                  <a:pt x="2842" y="128"/>
                </a:lnTo>
                <a:lnTo>
                  <a:pt x="2826" y="128"/>
                </a:lnTo>
                <a:lnTo>
                  <a:pt x="2826" y="128"/>
                </a:lnTo>
                <a:lnTo>
                  <a:pt x="2824" y="128"/>
                </a:lnTo>
                <a:lnTo>
                  <a:pt x="2820" y="130"/>
                </a:lnTo>
                <a:lnTo>
                  <a:pt x="2816" y="138"/>
                </a:lnTo>
                <a:lnTo>
                  <a:pt x="2796" y="136"/>
                </a:lnTo>
                <a:lnTo>
                  <a:pt x="2796" y="144"/>
                </a:lnTo>
                <a:lnTo>
                  <a:pt x="2774" y="156"/>
                </a:lnTo>
                <a:lnTo>
                  <a:pt x="2774" y="184"/>
                </a:lnTo>
                <a:lnTo>
                  <a:pt x="2756" y="210"/>
                </a:lnTo>
                <a:lnTo>
                  <a:pt x="2756" y="228"/>
                </a:lnTo>
                <a:lnTo>
                  <a:pt x="2744" y="228"/>
                </a:lnTo>
                <a:lnTo>
                  <a:pt x="2744" y="246"/>
                </a:lnTo>
                <a:lnTo>
                  <a:pt x="2734" y="246"/>
                </a:lnTo>
                <a:lnTo>
                  <a:pt x="2734" y="254"/>
                </a:lnTo>
                <a:lnTo>
                  <a:pt x="2734" y="254"/>
                </a:lnTo>
                <a:lnTo>
                  <a:pt x="2734" y="230"/>
                </a:lnTo>
                <a:lnTo>
                  <a:pt x="2700" y="236"/>
                </a:lnTo>
                <a:lnTo>
                  <a:pt x="2700" y="256"/>
                </a:lnTo>
                <a:lnTo>
                  <a:pt x="2672" y="248"/>
                </a:lnTo>
                <a:lnTo>
                  <a:pt x="2678" y="154"/>
                </a:lnTo>
                <a:lnTo>
                  <a:pt x="2638" y="186"/>
                </a:lnTo>
                <a:lnTo>
                  <a:pt x="2638" y="340"/>
                </a:lnTo>
                <a:lnTo>
                  <a:pt x="2638" y="380"/>
                </a:lnTo>
                <a:lnTo>
                  <a:pt x="2614" y="380"/>
                </a:lnTo>
                <a:lnTo>
                  <a:pt x="2614" y="120"/>
                </a:lnTo>
                <a:lnTo>
                  <a:pt x="2612" y="102"/>
                </a:lnTo>
                <a:lnTo>
                  <a:pt x="2590" y="102"/>
                </a:lnTo>
                <a:lnTo>
                  <a:pt x="2578" y="126"/>
                </a:lnTo>
                <a:lnTo>
                  <a:pt x="2578" y="150"/>
                </a:lnTo>
                <a:lnTo>
                  <a:pt x="2572" y="118"/>
                </a:lnTo>
                <a:lnTo>
                  <a:pt x="2522" y="118"/>
                </a:lnTo>
                <a:lnTo>
                  <a:pt x="2520" y="252"/>
                </a:lnTo>
                <a:lnTo>
                  <a:pt x="2518" y="250"/>
                </a:lnTo>
                <a:lnTo>
                  <a:pt x="2498" y="256"/>
                </a:lnTo>
                <a:lnTo>
                  <a:pt x="2498" y="186"/>
                </a:lnTo>
                <a:lnTo>
                  <a:pt x="2498" y="186"/>
                </a:lnTo>
                <a:lnTo>
                  <a:pt x="2496" y="180"/>
                </a:lnTo>
                <a:lnTo>
                  <a:pt x="2494" y="174"/>
                </a:lnTo>
                <a:lnTo>
                  <a:pt x="2492" y="168"/>
                </a:lnTo>
                <a:lnTo>
                  <a:pt x="2488" y="166"/>
                </a:lnTo>
                <a:lnTo>
                  <a:pt x="2488" y="134"/>
                </a:lnTo>
                <a:lnTo>
                  <a:pt x="2478" y="124"/>
                </a:lnTo>
                <a:lnTo>
                  <a:pt x="2478" y="88"/>
                </a:lnTo>
                <a:lnTo>
                  <a:pt x="2462" y="88"/>
                </a:lnTo>
                <a:lnTo>
                  <a:pt x="2462" y="38"/>
                </a:lnTo>
                <a:lnTo>
                  <a:pt x="2438" y="62"/>
                </a:lnTo>
                <a:lnTo>
                  <a:pt x="2438" y="86"/>
                </a:lnTo>
                <a:lnTo>
                  <a:pt x="2414" y="86"/>
                </a:lnTo>
                <a:lnTo>
                  <a:pt x="2416" y="104"/>
                </a:lnTo>
                <a:lnTo>
                  <a:pt x="2408" y="104"/>
                </a:lnTo>
                <a:lnTo>
                  <a:pt x="2408" y="134"/>
                </a:lnTo>
                <a:lnTo>
                  <a:pt x="2400" y="172"/>
                </a:lnTo>
                <a:lnTo>
                  <a:pt x="2398" y="172"/>
                </a:lnTo>
                <a:lnTo>
                  <a:pt x="2398" y="174"/>
                </a:lnTo>
                <a:lnTo>
                  <a:pt x="2380" y="174"/>
                </a:lnTo>
                <a:lnTo>
                  <a:pt x="2380" y="174"/>
                </a:lnTo>
                <a:lnTo>
                  <a:pt x="2380" y="142"/>
                </a:lnTo>
                <a:lnTo>
                  <a:pt x="2346" y="142"/>
                </a:lnTo>
                <a:lnTo>
                  <a:pt x="2330" y="150"/>
                </a:lnTo>
                <a:lnTo>
                  <a:pt x="2330" y="132"/>
                </a:lnTo>
                <a:lnTo>
                  <a:pt x="2326" y="132"/>
                </a:lnTo>
                <a:lnTo>
                  <a:pt x="2326" y="80"/>
                </a:lnTo>
                <a:lnTo>
                  <a:pt x="2326" y="50"/>
                </a:lnTo>
                <a:lnTo>
                  <a:pt x="2288" y="46"/>
                </a:lnTo>
                <a:lnTo>
                  <a:pt x="2286" y="74"/>
                </a:lnTo>
                <a:lnTo>
                  <a:pt x="2282" y="78"/>
                </a:lnTo>
                <a:lnTo>
                  <a:pt x="2282" y="128"/>
                </a:lnTo>
                <a:lnTo>
                  <a:pt x="2274" y="128"/>
                </a:lnTo>
                <a:lnTo>
                  <a:pt x="2274" y="172"/>
                </a:lnTo>
                <a:lnTo>
                  <a:pt x="2244" y="172"/>
                </a:lnTo>
                <a:lnTo>
                  <a:pt x="2244" y="200"/>
                </a:lnTo>
                <a:lnTo>
                  <a:pt x="2232" y="200"/>
                </a:lnTo>
                <a:lnTo>
                  <a:pt x="2232" y="208"/>
                </a:lnTo>
                <a:lnTo>
                  <a:pt x="2222" y="208"/>
                </a:lnTo>
                <a:lnTo>
                  <a:pt x="2226" y="154"/>
                </a:lnTo>
                <a:lnTo>
                  <a:pt x="2186" y="186"/>
                </a:lnTo>
                <a:lnTo>
                  <a:pt x="2186" y="324"/>
                </a:lnTo>
                <a:lnTo>
                  <a:pt x="2180" y="328"/>
                </a:lnTo>
                <a:lnTo>
                  <a:pt x="2180" y="248"/>
                </a:lnTo>
                <a:lnTo>
                  <a:pt x="2162" y="246"/>
                </a:lnTo>
                <a:lnTo>
                  <a:pt x="2162" y="120"/>
                </a:lnTo>
                <a:lnTo>
                  <a:pt x="2160" y="102"/>
                </a:lnTo>
                <a:lnTo>
                  <a:pt x="2138" y="102"/>
                </a:lnTo>
                <a:lnTo>
                  <a:pt x="2126" y="126"/>
                </a:lnTo>
                <a:lnTo>
                  <a:pt x="2126" y="150"/>
                </a:lnTo>
                <a:lnTo>
                  <a:pt x="2120" y="118"/>
                </a:lnTo>
                <a:lnTo>
                  <a:pt x="2070" y="118"/>
                </a:lnTo>
                <a:lnTo>
                  <a:pt x="2068" y="314"/>
                </a:lnTo>
                <a:lnTo>
                  <a:pt x="2050" y="316"/>
                </a:lnTo>
                <a:lnTo>
                  <a:pt x="2050" y="268"/>
                </a:lnTo>
                <a:lnTo>
                  <a:pt x="2036" y="244"/>
                </a:lnTo>
                <a:lnTo>
                  <a:pt x="2036" y="134"/>
                </a:lnTo>
                <a:lnTo>
                  <a:pt x="2026" y="124"/>
                </a:lnTo>
                <a:lnTo>
                  <a:pt x="2026" y="88"/>
                </a:lnTo>
                <a:lnTo>
                  <a:pt x="2008" y="88"/>
                </a:lnTo>
                <a:lnTo>
                  <a:pt x="2008" y="38"/>
                </a:lnTo>
                <a:lnTo>
                  <a:pt x="1986" y="62"/>
                </a:lnTo>
                <a:lnTo>
                  <a:pt x="1986" y="86"/>
                </a:lnTo>
                <a:lnTo>
                  <a:pt x="1962" y="86"/>
                </a:lnTo>
                <a:lnTo>
                  <a:pt x="1964" y="104"/>
                </a:lnTo>
                <a:lnTo>
                  <a:pt x="1956" y="104"/>
                </a:lnTo>
                <a:lnTo>
                  <a:pt x="1956" y="134"/>
                </a:lnTo>
                <a:lnTo>
                  <a:pt x="1948" y="174"/>
                </a:lnTo>
                <a:lnTo>
                  <a:pt x="1922" y="174"/>
                </a:lnTo>
                <a:lnTo>
                  <a:pt x="1918" y="194"/>
                </a:lnTo>
                <a:lnTo>
                  <a:pt x="1912" y="228"/>
                </a:lnTo>
                <a:lnTo>
                  <a:pt x="1912" y="266"/>
                </a:lnTo>
                <a:lnTo>
                  <a:pt x="1902" y="268"/>
                </a:lnTo>
                <a:lnTo>
                  <a:pt x="1902" y="146"/>
                </a:lnTo>
                <a:lnTo>
                  <a:pt x="1902" y="146"/>
                </a:lnTo>
                <a:lnTo>
                  <a:pt x="1902" y="138"/>
                </a:lnTo>
                <a:lnTo>
                  <a:pt x="1898" y="130"/>
                </a:lnTo>
                <a:lnTo>
                  <a:pt x="1894" y="124"/>
                </a:lnTo>
                <a:lnTo>
                  <a:pt x="1890" y="124"/>
                </a:lnTo>
                <a:lnTo>
                  <a:pt x="1874" y="124"/>
                </a:lnTo>
                <a:lnTo>
                  <a:pt x="1874" y="124"/>
                </a:lnTo>
                <a:lnTo>
                  <a:pt x="1874" y="124"/>
                </a:lnTo>
                <a:lnTo>
                  <a:pt x="1874" y="80"/>
                </a:lnTo>
                <a:lnTo>
                  <a:pt x="1874" y="50"/>
                </a:lnTo>
                <a:lnTo>
                  <a:pt x="1836" y="46"/>
                </a:lnTo>
                <a:lnTo>
                  <a:pt x="1834" y="74"/>
                </a:lnTo>
                <a:lnTo>
                  <a:pt x="1830" y="78"/>
                </a:lnTo>
                <a:lnTo>
                  <a:pt x="1830" y="128"/>
                </a:lnTo>
                <a:lnTo>
                  <a:pt x="1822" y="128"/>
                </a:lnTo>
                <a:lnTo>
                  <a:pt x="1822" y="172"/>
                </a:lnTo>
                <a:lnTo>
                  <a:pt x="1792" y="172"/>
                </a:lnTo>
                <a:lnTo>
                  <a:pt x="1792" y="200"/>
                </a:lnTo>
                <a:lnTo>
                  <a:pt x="1780" y="200"/>
                </a:lnTo>
                <a:lnTo>
                  <a:pt x="1780" y="208"/>
                </a:lnTo>
                <a:lnTo>
                  <a:pt x="1746" y="208"/>
                </a:lnTo>
                <a:lnTo>
                  <a:pt x="1746" y="282"/>
                </a:lnTo>
                <a:lnTo>
                  <a:pt x="1728" y="282"/>
                </a:lnTo>
                <a:lnTo>
                  <a:pt x="1726" y="248"/>
                </a:lnTo>
                <a:lnTo>
                  <a:pt x="1722" y="248"/>
                </a:lnTo>
                <a:lnTo>
                  <a:pt x="1722" y="142"/>
                </a:lnTo>
                <a:lnTo>
                  <a:pt x="1724" y="148"/>
                </a:lnTo>
                <a:lnTo>
                  <a:pt x="1732" y="140"/>
                </a:lnTo>
                <a:lnTo>
                  <a:pt x="1736" y="116"/>
                </a:lnTo>
                <a:lnTo>
                  <a:pt x="1728" y="112"/>
                </a:lnTo>
                <a:lnTo>
                  <a:pt x="1728" y="90"/>
                </a:lnTo>
                <a:lnTo>
                  <a:pt x="1720" y="88"/>
                </a:lnTo>
                <a:lnTo>
                  <a:pt x="1718" y="60"/>
                </a:lnTo>
                <a:lnTo>
                  <a:pt x="1718" y="60"/>
                </a:lnTo>
                <a:lnTo>
                  <a:pt x="1720" y="60"/>
                </a:lnTo>
                <a:lnTo>
                  <a:pt x="1722" y="58"/>
                </a:lnTo>
                <a:lnTo>
                  <a:pt x="1722" y="54"/>
                </a:lnTo>
                <a:lnTo>
                  <a:pt x="1722" y="54"/>
                </a:lnTo>
                <a:lnTo>
                  <a:pt x="1720" y="52"/>
                </a:lnTo>
                <a:lnTo>
                  <a:pt x="1718" y="50"/>
                </a:lnTo>
                <a:lnTo>
                  <a:pt x="1718" y="50"/>
                </a:lnTo>
                <a:lnTo>
                  <a:pt x="1718" y="50"/>
                </a:lnTo>
                <a:lnTo>
                  <a:pt x="1718" y="50"/>
                </a:lnTo>
                <a:lnTo>
                  <a:pt x="1718" y="50"/>
                </a:lnTo>
                <a:lnTo>
                  <a:pt x="1718" y="50"/>
                </a:lnTo>
                <a:lnTo>
                  <a:pt x="1718" y="50"/>
                </a:lnTo>
                <a:lnTo>
                  <a:pt x="1718" y="50"/>
                </a:lnTo>
                <a:lnTo>
                  <a:pt x="1714" y="52"/>
                </a:lnTo>
                <a:lnTo>
                  <a:pt x="1714" y="54"/>
                </a:lnTo>
                <a:lnTo>
                  <a:pt x="1714" y="54"/>
                </a:lnTo>
                <a:lnTo>
                  <a:pt x="1714" y="58"/>
                </a:lnTo>
                <a:lnTo>
                  <a:pt x="1714" y="60"/>
                </a:lnTo>
                <a:lnTo>
                  <a:pt x="1718" y="60"/>
                </a:lnTo>
                <a:lnTo>
                  <a:pt x="1716" y="88"/>
                </a:lnTo>
                <a:lnTo>
                  <a:pt x="1708" y="90"/>
                </a:lnTo>
                <a:lnTo>
                  <a:pt x="1706" y="112"/>
                </a:lnTo>
                <a:lnTo>
                  <a:pt x="1700" y="118"/>
                </a:lnTo>
                <a:lnTo>
                  <a:pt x="1702" y="142"/>
                </a:lnTo>
                <a:lnTo>
                  <a:pt x="1712" y="148"/>
                </a:lnTo>
                <a:lnTo>
                  <a:pt x="1712" y="220"/>
                </a:lnTo>
                <a:lnTo>
                  <a:pt x="1704" y="216"/>
                </a:lnTo>
                <a:lnTo>
                  <a:pt x="1650" y="230"/>
                </a:lnTo>
                <a:lnTo>
                  <a:pt x="1650" y="276"/>
                </a:lnTo>
                <a:lnTo>
                  <a:pt x="1642" y="278"/>
                </a:lnTo>
                <a:lnTo>
                  <a:pt x="1640" y="306"/>
                </a:lnTo>
                <a:lnTo>
                  <a:pt x="1640" y="356"/>
                </a:lnTo>
                <a:lnTo>
                  <a:pt x="1640" y="370"/>
                </a:lnTo>
                <a:lnTo>
                  <a:pt x="1630" y="370"/>
                </a:lnTo>
                <a:lnTo>
                  <a:pt x="1634" y="230"/>
                </a:lnTo>
                <a:lnTo>
                  <a:pt x="1624" y="230"/>
                </a:lnTo>
                <a:lnTo>
                  <a:pt x="1624" y="216"/>
                </a:lnTo>
                <a:lnTo>
                  <a:pt x="1614" y="216"/>
                </a:lnTo>
                <a:lnTo>
                  <a:pt x="1614" y="196"/>
                </a:lnTo>
                <a:lnTo>
                  <a:pt x="1604" y="196"/>
                </a:lnTo>
                <a:lnTo>
                  <a:pt x="1604" y="176"/>
                </a:lnTo>
                <a:lnTo>
                  <a:pt x="1562" y="106"/>
                </a:lnTo>
                <a:lnTo>
                  <a:pt x="1562" y="88"/>
                </a:lnTo>
                <a:lnTo>
                  <a:pt x="1542" y="92"/>
                </a:lnTo>
                <a:lnTo>
                  <a:pt x="1542" y="160"/>
                </a:lnTo>
                <a:lnTo>
                  <a:pt x="1532" y="164"/>
                </a:lnTo>
                <a:lnTo>
                  <a:pt x="1532" y="274"/>
                </a:lnTo>
                <a:lnTo>
                  <a:pt x="1526" y="274"/>
                </a:lnTo>
                <a:lnTo>
                  <a:pt x="1526" y="264"/>
                </a:lnTo>
                <a:lnTo>
                  <a:pt x="1532" y="254"/>
                </a:lnTo>
                <a:lnTo>
                  <a:pt x="1526" y="254"/>
                </a:lnTo>
                <a:lnTo>
                  <a:pt x="1526" y="248"/>
                </a:lnTo>
                <a:lnTo>
                  <a:pt x="1520" y="248"/>
                </a:lnTo>
                <a:lnTo>
                  <a:pt x="1520" y="238"/>
                </a:lnTo>
                <a:lnTo>
                  <a:pt x="1472" y="234"/>
                </a:lnTo>
                <a:lnTo>
                  <a:pt x="1472" y="116"/>
                </a:lnTo>
                <a:lnTo>
                  <a:pt x="1472" y="116"/>
                </a:lnTo>
                <a:lnTo>
                  <a:pt x="1464" y="114"/>
                </a:lnTo>
                <a:lnTo>
                  <a:pt x="1464" y="102"/>
                </a:lnTo>
                <a:lnTo>
                  <a:pt x="1424" y="96"/>
                </a:lnTo>
                <a:lnTo>
                  <a:pt x="1424" y="88"/>
                </a:lnTo>
                <a:lnTo>
                  <a:pt x="1420" y="88"/>
                </a:lnTo>
                <a:lnTo>
                  <a:pt x="1418" y="74"/>
                </a:lnTo>
                <a:lnTo>
                  <a:pt x="1406" y="70"/>
                </a:lnTo>
                <a:lnTo>
                  <a:pt x="1398" y="62"/>
                </a:lnTo>
                <a:lnTo>
                  <a:pt x="1398" y="38"/>
                </a:lnTo>
                <a:lnTo>
                  <a:pt x="1394" y="42"/>
                </a:lnTo>
                <a:lnTo>
                  <a:pt x="1394" y="86"/>
                </a:lnTo>
                <a:lnTo>
                  <a:pt x="1390" y="90"/>
                </a:lnTo>
                <a:lnTo>
                  <a:pt x="1390" y="98"/>
                </a:lnTo>
                <a:lnTo>
                  <a:pt x="1386" y="98"/>
                </a:lnTo>
                <a:lnTo>
                  <a:pt x="1386" y="242"/>
                </a:lnTo>
                <a:lnTo>
                  <a:pt x="1384" y="240"/>
                </a:lnTo>
                <a:lnTo>
                  <a:pt x="1360" y="246"/>
                </a:lnTo>
                <a:lnTo>
                  <a:pt x="1368" y="132"/>
                </a:lnTo>
                <a:lnTo>
                  <a:pt x="1368" y="132"/>
                </a:lnTo>
                <a:lnTo>
                  <a:pt x="1352" y="122"/>
                </a:lnTo>
                <a:lnTo>
                  <a:pt x="1336" y="116"/>
                </a:lnTo>
                <a:lnTo>
                  <a:pt x="1322" y="110"/>
                </a:lnTo>
                <a:lnTo>
                  <a:pt x="1322" y="110"/>
                </a:lnTo>
                <a:lnTo>
                  <a:pt x="1304" y="108"/>
                </a:lnTo>
                <a:lnTo>
                  <a:pt x="1300" y="100"/>
                </a:lnTo>
                <a:lnTo>
                  <a:pt x="1332" y="92"/>
                </a:lnTo>
                <a:lnTo>
                  <a:pt x="1332" y="92"/>
                </a:lnTo>
                <a:lnTo>
                  <a:pt x="1314" y="92"/>
                </a:lnTo>
                <a:lnTo>
                  <a:pt x="1314" y="92"/>
                </a:lnTo>
                <a:lnTo>
                  <a:pt x="1300" y="94"/>
                </a:lnTo>
                <a:lnTo>
                  <a:pt x="1294" y="96"/>
                </a:lnTo>
                <a:lnTo>
                  <a:pt x="1264" y="78"/>
                </a:lnTo>
                <a:lnTo>
                  <a:pt x="1264" y="6"/>
                </a:lnTo>
                <a:lnTo>
                  <a:pt x="1260" y="74"/>
                </a:lnTo>
                <a:lnTo>
                  <a:pt x="1246" y="70"/>
                </a:lnTo>
                <a:lnTo>
                  <a:pt x="1246" y="192"/>
                </a:lnTo>
                <a:lnTo>
                  <a:pt x="1222" y="188"/>
                </a:lnTo>
                <a:lnTo>
                  <a:pt x="1212" y="194"/>
                </a:lnTo>
                <a:lnTo>
                  <a:pt x="1212" y="278"/>
                </a:lnTo>
                <a:lnTo>
                  <a:pt x="1192" y="278"/>
                </a:lnTo>
                <a:lnTo>
                  <a:pt x="1192" y="54"/>
                </a:lnTo>
                <a:lnTo>
                  <a:pt x="1184" y="52"/>
                </a:lnTo>
                <a:lnTo>
                  <a:pt x="1184" y="26"/>
                </a:lnTo>
                <a:lnTo>
                  <a:pt x="1180" y="26"/>
                </a:lnTo>
                <a:lnTo>
                  <a:pt x="1180" y="14"/>
                </a:lnTo>
                <a:lnTo>
                  <a:pt x="1170" y="12"/>
                </a:lnTo>
                <a:lnTo>
                  <a:pt x="1170" y="6"/>
                </a:lnTo>
                <a:lnTo>
                  <a:pt x="1158" y="10"/>
                </a:lnTo>
                <a:lnTo>
                  <a:pt x="1150" y="10"/>
                </a:lnTo>
                <a:lnTo>
                  <a:pt x="1150" y="2"/>
                </a:lnTo>
                <a:lnTo>
                  <a:pt x="1140" y="8"/>
                </a:lnTo>
                <a:lnTo>
                  <a:pt x="1132" y="6"/>
                </a:lnTo>
                <a:lnTo>
                  <a:pt x="1132" y="0"/>
                </a:lnTo>
                <a:lnTo>
                  <a:pt x="1118" y="4"/>
                </a:lnTo>
                <a:lnTo>
                  <a:pt x="1098" y="2"/>
                </a:lnTo>
                <a:lnTo>
                  <a:pt x="1098" y="12"/>
                </a:lnTo>
                <a:lnTo>
                  <a:pt x="1086" y="12"/>
                </a:lnTo>
                <a:lnTo>
                  <a:pt x="1088" y="26"/>
                </a:lnTo>
                <a:lnTo>
                  <a:pt x="1084" y="28"/>
                </a:lnTo>
                <a:lnTo>
                  <a:pt x="1082" y="54"/>
                </a:lnTo>
                <a:lnTo>
                  <a:pt x="1078" y="56"/>
                </a:lnTo>
                <a:lnTo>
                  <a:pt x="1078" y="180"/>
                </a:lnTo>
                <a:lnTo>
                  <a:pt x="1030" y="192"/>
                </a:lnTo>
                <a:lnTo>
                  <a:pt x="1030" y="88"/>
                </a:lnTo>
                <a:lnTo>
                  <a:pt x="960" y="80"/>
                </a:lnTo>
                <a:lnTo>
                  <a:pt x="940" y="90"/>
                </a:lnTo>
                <a:lnTo>
                  <a:pt x="940" y="294"/>
                </a:lnTo>
                <a:lnTo>
                  <a:pt x="916" y="294"/>
                </a:lnTo>
                <a:lnTo>
                  <a:pt x="892" y="290"/>
                </a:lnTo>
                <a:lnTo>
                  <a:pt x="892" y="252"/>
                </a:lnTo>
                <a:lnTo>
                  <a:pt x="860" y="252"/>
                </a:lnTo>
                <a:lnTo>
                  <a:pt x="860" y="218"/>
                </a:lnTo>
                <a:lnTo>
                  <a:pt x="860" y="222"/>
                </a:lnTo>
                <a:lnTo>
                  <a:pt x="868" y="216"/>
                </a:lnTo>
                <a:lnTo>
                  <a:pt x="870" y="200"/>
                </a:lnTo>
                <a:lnTo>
                  <a:pt x="864" y="196"/>
                </a:lnTo>
                <a:lnTo>
                  <a:pt x="864" y="182"/>
                </a:lnTo>
                <a:lnTo>
                  <a:pt x="858" y="180"/>
                </a:lnTo>
                <a:lnTo>
                  <a:pt x="858" y="160"/>
                </a:lnTo>
                <a:lnTo>
                  <a:pt x="858" y="160"/>
                </a:lnTo>
                <a:lnTo>
                  <a:pt x="858" y="160"/>
                </a:lnTo>
                <a:lnTo>
                  <a:pt x="860" y="158"/>
                </a:lnTo>
                <a:lnTo>
                  <a:pt x="860" y="156"/>
                </a:lnTo>
                <a:lnTo>
                  <a:pt x="860" y="156"/>
                </a:lnTo>
                <a:lnTo>
                  <a:pt x="858" y="154"/>
                </a:lnTo>
                <a:lnTo>
                  <a:pt x="858" y="154"/>
                </a:lnTo>
                <a:lnTo>
                  <a:pt x="858" y="154"/>
                </a:lnTo>
                <a:lnTo>
                  <a:pt x="856" y="154"/>
                </a:lnTo>
                <a:lnTo>
                  <a:pt x="856" y="154"/>
                </a:lnTo>
                <a:lnTo>
                  <a:pt x="856" y="154"/>
                </a:lnTo>
                <a:lnTo>
                  <a:pt x="856" y="154"/>
                </a:lnTo>
                <a:lnTo>
                  <a:pt x="856" y="154"/>
                </a:lnTo>
                <a:lnTo>
                  <a:pt x="854" y="156"/>
                </a:lnTo>
                <a:lnTo>
                  <a:pt x="854" y="156"/>
                </a:lnTo>
                <a:lnTo>
                  <a:pt x="854" y="158"/>
                </a:lnTo>
                <a:lnTo>
                  <a:pt x="854" y="160"/>
                </a:lnTo>
                <a:lnTo>
                  <a:pt x="856" y="160"/>
                </a:lnTo>
                <a:lnTo>
                  <a:pt x="856" y="180"/>
                </a:lnTo>
                <a:lnTo>
                  <a:pt x="850" y="182"/>
                </a:lnTo>
                <a:lnTo>
                  <a:pt x="850" y="196"/>
                </a:lnTo>
                <a:lnTo>
                  <a:pt x="844" y="200"/>
                </a:lnTo>
                <a:lnTo>
                  <a:pt x="846" y="216"/>
                </a:lnTo>
                <a:lnTo>
                  <a:pt x="852" y="222"/>
                </a:lnTo>
                <a:lnTo>
                  <a:pt x="852" y="252"/>
                </a:lnTo>
                <a:lnTo>
                  <a:pt x="844" y="252"/>
                </a:lnTo>
                <a:lnTo>
                  <a:pt x="844" y="242"/>
                </a:lnTo>
                <a:lnTo>
                  <a:pt x="794" y="234"/>
                </a:lnTo>
                <a:lnTo>
                  <a:pt x="794" y="178"/>
                </a:lnTo>
                <a:lnTo>
                  <a:pt x="674" y="178"/>
                </a:lnTo>
                <a:lnTo>
                  <a:pt x="674" y="298"/>
                </a:lnTo>
                <a:lnTo>
                  <a:pt x="656" y="298"/>
                </a:lnTo>
                <a:lnTo>
                  <a:pt x="656" y="238"/>
                </a:lnTo>
                <a:lnTo>
                  <a:pt x="656" y="238"/>
                </a:lnTo>
                <a:lnTo>
                  <a:pt x="654" y="232"/>
                </a:lnTo>
                <a:lnTo>
                  <a:pt x="652" y="228"/>
                </a:lnTo>
                <a:lnTo>
                  <a:pt x="646" y="224"/>
                </a:lnTo>
                <a:lnTo>
                  <a:pt x="640" y="224"/>
                </a:lnTo>
                <a:lnTo>
                  <a:pt x="620" y="224"/>
                </a:lnTo>
                <a:lnTo>
                  <a:pt x="620" y="224"/>
                </a:lnTo>
                <a:lnTo>
                  <a:pt x="614" y="224"/>
                </a:lnTo>
                <a:lnTo>
                  <a:pt x="608" y="228"/>
                </a:lnTo>
                <a:lnTo>
                  <a:pt x="606" y="232"/>
                </a:lnTo>
                <a:lnTo>
                  <a:pt x="604" y="238"/>
                </a:lnTo>
                <a:lnTo>
                  <a:pt x="604" y="376"/>
                </a:lnTo>
                <a:lnTo>
                  <a:pt x="604" y="378"/>
                </a:lnTo>
                <a:lnTo>
                  <a:pt x="576" y="378"/>
                </a:lnTo>
                <a:lnTo>
                  <a:pt x="576" y="230"/>
                </a:lnTo>
                <a:lnTo>
                  <a:pt x="548" y="216"/>
                </a:lnTo>
                <a:lnTo>
                  <a:pt x="482" y="226"/>
                </a:lnTo>
                <a:lnTo>
                  <a:pt x="484" y="298"/>
                </a:lnTo>
                <a:lnTo>
                  <a:pt x="428" y="294"/>
                </a:lnTo>
                <a:lnTo>
                  <a:pt x="416" y="268"/>
                </a:lnTo>
                <a:lnTo>
                  <a:pt x="396" y="292"/>
                </a:lnTo>
                <a:lnTo>
                  <a:pt x="304" y="288"/>
                </a:lnTo>
                <a:lnTo>
                  <a:pt x="272" y="308"/>
                </a:lnTo>
                <a:lnTo>
                  <a:pt x="270" y="368"/>
                </a:lnTo>
                <a:lnTo>
                  <a:pt x="200" y="366"/>
                </a:lnTo>
                <a:lnTo>
                  <a:pt x="200" y="366"/>
                </a:lnTo>
                <a:lnTo>
                  <a:pt x="200" y="362"/>
                </a:lnTo>
                <a:lnTo>
                  <a:pt x="200" y="354"/>
                </a:lnTo>
                <a:lnTo>
                  <a:pt x="198" y="348"/>
                </a:lnTo>
                <a:lnTo>
                  <a:pt x="194" y="342"/>
                </a:lnTo>
                <a:lnTo>
                  <a:pt x="188" y="338"/>
                </a:lnTo>
                <a:lnTo>
                  <a:pt x="182" y="334"/>
                </a:lnTo>
                <a:lnTo>
                  <a:pt x="182" y="334"/>
                </a:lnTo>
                <a:lnTo>
                  <a:pt x="172" y="332"/>
                </a:lnTo>
                <a:lnTo>
                  <a:pt x="166" y="332"/>
                </a:lnTo>
                <a:lnTo>
                  <a:pt x="158" y="334"/>
                </a:lnTo>
                <a:lnTo>
                  <a:pt x="154" y="336"/>
                </a:lnTo>
                <a:lnTo>
                  <a:pt x="146" y="344"/>
                </a:lnTo>
                <a:lnTo>
                  <a:pt x="144" y="350"/>
                </a:lnTo>
                <a:lnTo>
                  <a:pt x="144" y="350"/>
                </a:lnTo>
                <a:lnTo>
                  <a:pt x="142" y="362"/>
                </a:lnTo>
                <a:lnTo>
                  <a:pt x="140" y="366"/>
                </a:lnTo>
                <a:lnTo>
                  <a:pt x="66" y="368"/>
                </a:lnTo>
                <a:lnTo>
                  <a:pt x="62" y="306"/>
                </a:lnTo>
                <a:lnTo>
                  <a:pt x="12" y="302"/>
                </a:lnTo>
                <a:lnTo>
                  <a:pt x="6" y="366"/>
                </a:lnTo>
                <a:lnTo>
                  <a:pt x="0" y="400"/>
                </a:lnTo>
                <a:lnTo>
                  <a:pt x="842" y="400"/>
                </a:lnTo>
                <a:lnTo>
                  <a:pt x="842" y="396"/>
                </a:lnTo>
                <a:lnTo>
                  <a:pt x="844" y="396"/>
                </a:lnTo>
                <a:lnTo>
                  <a:pt x="844" y="396"/>
                </a:lnTo>
                <a:lnTo>
                  <a:pt x="852" y="396"/>
                </a:lnTo>
                <a:lnTo>
                  <a:pt x="852" y="396"/>
                </a:lnTo>
                <a:lnTo>
                  <a:pt x="860" y="396"/>
                </a:lnTo>
                <a:lnTo>
                  <a:pt x="860" y="396"/>
                </a:lnTo>
                <a:lnTo>
                  <a:pt x="870" y="396"/>
                </a:lnTo>
                <a:lnTo>
                  <a:pt x="878" y="400"/>
                </a:lnTo>
                <a:lnTo>
                  <a:pt x="926" y="400"/>
                </a:lnTo>
                <a:lnTo>
                  <a:pt x="926" y="396"/>
                </a:lnTo>
                <a:lnTo>
                  <a:pt x="960" y="396"/>
                </a:lnTo>
                <a:lnTo>
                  <a:pt x="960" y="396"/>
                </a:lnTo>
                <a:lnTo>
                  <a:pt x="960" y="396"/>
                </a:lnTo>
                <a:lnTo>
                  <a:pt x="1008" y="392"/>
                </a:lnTo>
                <a:lnTo>
                  <a:pt x="1008" y="396"/>
                </a:lnTo>
                <a:lnTo>
                  <a:pt x="1038" y="396"/>
                </a:lnTo>
                <a:lnTo>
                  <a:pt x="1038" y="400"/>
                </a:lnTo>
                <a:lnTo>
                  <a:pt x="1094" y="398"/>
                </a:lnTo>
                <a:lnTo>
                  <a:pt x="1094" y="398"/>
                </a:lnTo>
                <a:lnTo>
                  <a:pt x="1110" y="400"/>
                </a:lnTo>
                <a:lnTo>
                  <a:pt x="1192" y="398"/>
                </a:lnTo>
                <a:lnTo>
                  <a:pt x="1192" y="392"/>
                </a:lnTo>
                <a:lnTo>
                  <a:pt x="1210" y="392"/>
                </a:lnTo>
                <a:lnTo>
                  <a:pt x="1212" y="392"/>
                </a:lnTo>
                <a:lnTo>
                  <a:pt x="1212" y="396"/>
                </a:lnTo>
                <a:lnTo>
                  <a:pt x="1216" y="396"/>
                </a:lnTo>
                <a:lnTo>
                  <a:pt x="1218" y="396"/>
                </a:lnTo>
                <a:lnTo>
                  <a:pt x="1246" y="396"/>
                </a:lnTo>
                <a:lnTo>
                  <a:pt x="1246" y="398"/>
                </a:lnTo>
                <a:lnTo>
                  <a:pt x="1348" y="400"/>
                </a:lnTo>
                <a:lnTo>
                  <a:pt x="1348" y="396"/>
                </a:lnTo>
                <a:lnTo>
                  <a:pt x="1414" y="396"/>
                </a:lnTo>
                <a:lnTo>
                  <a:pt x="1414" y="394"/>
                </a:lnTo>
                <a:lnTo>
                  <a:pt x="1426" y="394"/>
                </a:lnTo>
                <a:lnTo>
                  <a:pt x="1426" y="396"/>
                </a:lnTo>
                <a:lnTo>
                  <a:pt x="1436" y="396"/>
                </a:lnTo>
                <a:lnTo>
                  <a:pt x="1436" y="398"/>
                </a:lnTo>
                <a:lnTo>
                  <a:pt x="1436" y="398"/>
                </a:lnTo>
                <a:lnTo>
                  <a:pt x="1436" y="400"/>
                </a:lnTo>
                <a:lnTo>
                  <a:pt x="2928" y="400"/>
                </a:lnTo>
                <a:lnTo>
                  <a:pt x="2928" y="400"/>
                </a:lnTo>
                <a:lnTo>
                  <a:pt x="2932" y="400"/>
                </a:lnTo>
                <a:lnTo>
                  <a:pt x="2934" y="400"/>
                </a:lnTo>
                <a:lnTo>
                  <a:pt x="2934" y="400"/>
                </a:lnTo>
                <a:lnTo>
                  <a:pt x="2934" y="400"/>
                </a:lnTo>
                <a:lnTo>
                  <a:pt x="2934" y="398"/>
                </a:lnTo>
                <a:lnTo>
                  <a:pt x="2946" y="398"/>
                </a:lnTo>
                <a:lnTo>
                  <a:pt x="2946" y="400"/>
                </a:lnTo>
                <a:lnTo>
                  <a:pt x="3028" y="400"/>
                </a:lnTo>
                <a:lnTo>
                  <a:pt x="3028" y="398"/>
                </a:lnTo>
                <a:lnTo>
                  <a:pt x="3068" y="400"/>
                </a:lnTo>
                <a:lnTo>
                  <a:pt x="3068" y="234"/>
                </a:lnTo>
                <a:lnTo>
                  <a:pt x="3012" y="220"/>
                </a:lnTo>
                <a:lnTo>
                  <a:pt x="2996" y="228"/>
                </a:lnTo>
                <a:close/>
                <a:moveTo>
                  <a:pt x="2068" y="354"/>
                </a:moveTo>
                <a:lnTo>
                  <a:pt x="2066" y="354"/>
                </a:lnTo>
                <a:lnTo>
                  <a:pt x="2068" y="340"/>
                </a:lnTo>
                <a:lnTo>
                  <a:pt x="2068" y="354"/>
                </a:lnTo>
                <a:close/>
                <a:moveTo>
                  <a:pt x="3194" y="290"/>
                </a:moveTo>
                <a:lnTo>
                  <a:pt x="3194" y="280"/>
                </a:lnTo>
                <a:lnTo>
                  <a:pt x="3184" y="278"/>
                </a:lnTo>
                <a:lnTo>
                  <a:pt x="3184" y="168"/>
                </a:lnTo>
                <a:lnTo>
                  <a:pt x="3174" y="164"/>
                </a:lnTo>
                <a:lnTo>
                  <a:pt x="3176" y="96"/>
                </a:lnTo>
                <a:lnTo>
                  <a:pt x="3154" y="92"/>
                </a:lnTo>
                <a:lnTo>
                  <a:pt x="3154" y="110"/>
                </a:lnTo>
                <a:lnTo>
                  <a:pt x="3114" y="180"/>
                </a:lnTo>
                <a:lnTo>
                  <a:pt x="3114" y="200"/>
                </a:lnTo>
                <a:lnTo>
                  <a:pt x="3102" y="200"/>
                </a:lnTo>
                <a:lnTo>
                  <a:pt x="3102" y="220"/>
                </a:lnTo>
                <a:lnTo>
                  <a:pt x="3092" y="220"/>
                </a:lnTo>
                <a:lnTo>
                  <a:pt x="3092" y="234"/>
                </a:lnTo>
                <a:lnTo>
                  <a:pt x="3082" y="234"/>
                </a:lnTo>
                <a:lnTo>
                  <a:pt x="3086" y="400"/>
                </a:lnTo>
                <a:lnTo>
                  <a:pt x="3104" y="398"/>
                </a:lnTo>
                <a:lnTo>
                  <a:pt x="3104" y="400"/>
                </a:lnTo>
                <a:lnTo>
                  <a:pt x="3142" y="400"/>
                </a:lnTo>
                <a:lnTo>
                  <a:pt x="3142" y="400"/>
                </a:lnTo>
                <a:lnTo>
                  <a:pt x="3148" y="400"/>
                </a:lnTo>
                <a:lnTo>
                  <a:pt x="3148" y="398"/>
                </a:lnTo>
                <a:lnTo>
                  <a:pt x="3148" y="396"/>
                </a:lnTo>
                <a:lnTo>
                  <a:pt x="3194" y="396"/>
                </a:lnTo>
                <a:lnTo>
                  <a:pt x="3194" y="384"/>
                </a:lnTo>
                <a:lnTo>
                  <a:pt x="3210" y="384"/>
                </a:lnTo>
                <a:lnTo>
                  <a:pt x="3210" y="290"/>
                </a:lnTo>
                <a:lnTo>
                  <a:pt x="3194" y="290"/>
                </a:lnTo>
                <a:close/>
              </a:path>
            </a:pathLst>
          </a:custGeom>
          <a:solidFill>
            <a:srgbClr val="E3E3E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000" dirty="0"/>
          </a:p>
        </p:txBody>
      </p:sp>
      <p:sp>
        <p:nvSpPr>
          <p:cNvPr id="28" name="Rectangle 99"/>
          <p:cNvSpPr>
            <a:spLocks noChangeArrowheads="1"/>
          </p:cNvSpPr>
          <p:nvPr userDrawn="1"/>
        </p:nvSpPr>
        <p:spPr bwMode="auto">
          <a:xfrm>
            <a:off x="541338" y="2470152"/>
            <a:ext cx="6480175" cy="75596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000" dirty="0"/>
          </a:p>
        </p:txBody>
      </p:sp>
      <p:grpSp>
        <p:nvGrpSpPr>
          <p:cNvPr id="29" name="그룹 28"/>
          <p:cNvGrpSpPr/>
          <p:nvPr userDrawn="1"/>
        </p:nvGrpSpPr>
        <p:grpSpPr>
          <a:xfrm>
            <a:off x="5726113" y="9699627"/>
            <a:ext cx="876300" cy="993775"/>
            <a:chOff x="5726113" y="9699625"/>
            <a:chExt cx="876300" cy="993775"/>
          </a:xfrm>
        </p:grpSpPr>
        <p:sp>
          <p:nvSpPr>
            <p:cNvPr id="30" name="Freeform 100"/>
            <p:cNvSpPr>
              <a:spLocks/>
            </p:cNvSpPr>
            <p:nvPr userDrawn="1"/>
          </p:nvSpPr>
          <p:spPr bwMode="auto">
            <a:xfrm>
              <a:off x="5903913" y="9699625"/>
              <a:ext cx="523875" cy="568325"/>
            </a:xfrm>
            <a:custGeom>
              <a:avLst/>
              <a:gdLst/>
              <a:ahLst/>
              <a:cxnLst>
                <a:cxn ang="0">
                  <a:pos x="310" y="162"/>
                </a:cxn>
                <a:cxn ang="0">
                  <a:pos x="304" y="130"/>
                </a:cxn>
                <a:cxn ang="0">
                  <a:pos x="296" y="98"/>
                </a:cxn>
                <a:cxn ang="0">
                  <a:pos x="282" y="72"/>
                </a:cxn>
                <a:cxn ang="0">
                  <a:pos x="264" y="48"/>
                </a:cxn>
                <a:cxn ang="0">
                  <a:pos x="244" y="28"/>
                </a:cxn>
                <a:cxn ang="0">
                  <a:pos x="220" y="12"/>
                </a:cxn>
                <a:cxn ang="0">
                  <a:pos x="194" y="4"/>
                </a:cxn>
                <a:cxn ang="0">
                  <a:pos x="166" y="0"/>
                </a:cxn>
                <a:cxn ang="0">
                  <a:pos x="152" y="2"/>
                </a:cxn>
                <a:cxn ang="0">
                  <a:pos x="126" y="8"/>
                </a:cxn>
                <a:cxn ang="0">
                  <a:pos x="102" y="20"/>
                </a:cxn>
                <a:cxn ang="0">
                  <a:pos x="78" y="38"/>
                </a:cxn>
                <a:cxn ang="0">
                  <a:pos x="60" y="60"/>
                </a:cxn>
                <a:cxn ang="0">
                  <a:pos x="44" y="86"/>
                </a:cxn>
                <a:cxn ang="0">
                  <a:pos x="32" y="114"/>
                </a:cxn>
                <a:cxn ang="0">
                  <a:pos x="24" y="146"/>
                </a:cxn>
                <a:cxn ang="0">
                  <a:pos x="22" y="164"/>
                </a:cxn>
                <a:cxn ang="0">
                  <a:pos x="10" y="164"/>
                </a:cxn>
                <a:cxn ang="0">
                  <a:pos x="4" y="174"/>
                </a:cxn>
                <a:cxn ang="0">
                  <a:pos x="0" y="188"/>
                </a:cxn>
                <a:cxn ang="0">
                  <a:pos x="2" y="222"/>
                </a:cxn>
                <a:cxn ang="0">
                  <a:pos x="8" y="234"/>
                </a:cxn>
                <a:cxn ang="0">
                  <a:pos x="18" y="238"/>
                </a:cxn>
                <a:cxn ang="0">
                  <a:pos x="28" y="232"/>
                </a:cxn>
                <a:cxn ang="0">
                  <a:pos x="38" y="258"/>
                </a:cxn>
                <a:cxn ang="0">
                  <a:pos x="64" y="304"/>
                </a:cxn>
                <a:cxn ang="0">
                  <a:pos x="100" y="338"/>
                </a:cxn>
                <a:cxn ang="0">
                  <a:pos x="142" y="356"/>
                </a:cxn>
                <a:cxn ang="0">
                  <a:pos x="166" y="358"/>
                </a:cxn>
                <a:cxn ang="0">
                  <a:pos x="190" y="356"/>
                </a:cxn>
                <a:cxn ang="0">
                  <a:pos x="232" y="338"/>
                </a:cxn>
                <a:cxn ang="0">
                  <a:pos x="268" y="306"/>
                </a:cxn>
                <a:cxn ang="0">
                  <a:pos x="294" y="262"/>
                </a:cxn>
                <a:cxn ang="0">
                  <a:pos x="304" y="236"/>
                </a:cxn>
                <a:cxn ang="0">
                  <a:pos x="314" y="238"/>
                </a:cxn>
                <a:cxn ang="0">
                  <a:pos x="322" y="232"/>
                </a:cxn>
                <a:cxn ang="0">
                  <a:pos x="330" y="206"/>
                </a:cxn>
                <a:cxn ang="0">
                  <a:pos x="326" y="176"/>
                </a:cxn>
                <a:cxn ang="0">
                  <a:pos x="320" y="166"/>
                </a:cxn>
                <a:cxn ang="0">
                  <a:pos x="310" y="162"/>
                </a:cxn>
              </a:cxnLst>
              <a:rect l="0" t="0" r="r" b="b"/>
              <a:pathLst>
                <a:path w="330" h="358">
                  <a:moveTo>
                    <a:pt x="310" y="162"/>
                  </a:moveTo>
                  <a:lnTo>
                    <a:pt x="310" y="162"/>
                  </a:lnTo>
                  <a:lnTo>
                    <a:pt x="308" y="146"/>
                  </a:lnTo>
                  <a:lnTo>
                    <a:pt x="304" y="130"/>
                  </a:lnTo>
                  <a:lnTo>
                    <a:pt x="300" y="114"/>
                  </a:lnTo>
                  <a:lnTo>
                    <a:pt x="296" y="98"/>
                  </a:lnTo>
                  <a:lnTo>
                    <a:pt x="288" y="84"/>
                  </a:lnTo>
                  <a:lnTo>
                    <a:pt x="282" y="72"/>
                  </a:lnTo>
                  <a:lnTo>
                    <a:pt x="274" y="58"/>
                  </a:lnTo>
                  <a:lnTo>
                    <a:pt x="264" y="48"/>
                  </a:lnTo>
                  <a:lnTo>
                    <a:pt x="254" y="36"/>
                  </a:lnTo>
                  <a:lnTo>
                    <a:pt x="244" y="28"/>
                  </a:lnTo>
                  <a:lnTo>
                    <a:pt x="232" y="20"/>
                  </a:lnTo>
                  <a:lnTo>
                    <a:pt x="220" y="12"/>
                  </a:lnTo>
                  <a:lnTo>
                    <a:pt x="208" y="8"/>
                  </a:lnTo>
                  <a:lnTo>
                    <a:pt x="194" y="4"/>
                  </a:lnTo>
                  <a:lnTo>
                    <a:pt x="180" y="2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152" y="2"/>
                  </a:lnTo>
                  <a:lnTo>
                    <a:pt x="138" y="4"/>
                  </a:lnTo>
                  <a:lnTo>
                    <a:pt x="126" y="8"/>
                  </a:lnTo>
                  <a:lnTo>
                    <a:pt x="114" y="12"/>
                  </a:lnTo>
                  <a:lnTo>
                    <a:pt x="102" y="20"/>
                  </a:lnTo>
                  <a:lnTo>
                    <a:pt x="90" y="28"/>
                  </a:lnTo>
                  <a:lnTo>
                    <a:pt x="78" y="38"/>
                  </a:lnTo>
                  <a:lnTo>
                    <a:pt x="68" y="48"/>
                  </a:lnTo>
                  <a:lnTo>
                    <a:pt x="60" y="60"/>
                  </a:lnTo>
                  <a:lnTo>
                    <a:pt x="52" y="72"/>
                  </a:lnTo>
                  <a:lnTo>
                    <a:pt x="44" y="86"/>
                  </a:lnTo>
                  <a:lnTo>
                    <a:pt x="38" y="100"/>
                  </a:lnTo>
                  <a:lnTo>
                    <a:pt x="32" y="114"/>
                  </a:lnTo>
                  <a:lnTo>
                    <a:pt x="28" y="130"/>
                  </a:lnTo>
                  <a:lnTo>
                    <a:pt x="24" y="146"/>
                  </a:lnTo>
                  <a:lnTo>
                    <a:pt x="22" y="164"/>
                  </a:lnTo>
                  <a:lnTo>
                    <a:pt x="22" y="164"/>
                  </a:lnTo>
                  <a:lnTo>
                    <a:pt x="16" y="162"/>
                  </a:lnTo>
                  <a:lnTo>
                    <a:pt x="10" y="164"/>
                  </a:lnTo>
                  <a:lnTo>
                    <a:pt x="6" y="168"/>
                  </a:lnTo>
                  <a:lnTo>
                    <a:pt x="4" y="174"/>
                  </a:lnTo>
                  <a:lnTo>
                    <a:pt x="0" y="180"/>
                  </a:lnTo>
                  <a:lnTo>
                    <a:pt x="0" y="188"/>
                  </a:lnTo>
                  <a:lnTo>
                    <a:pt x="0" y="206"/>
                  </a:lnTo>
                  <a:lnTo>
                    <a:pt x="2" y="222"/>
                  </a:lnTo>
                  <a:lnTo>
                    <a:pt x="6" y="228"/>
                  </a:lnTo>
                  <a:lnTo>
                    <a:pt x="8" y="234"/>
                  </a:lnTo>
                  <a:lnTo>
                    <a:pt x="12" y="238"/>
                  </a:lnTo>
                  <a:lnTo>
                    <a:pt x="18" y="238"/>
                  </a:lnTo>
                  <a:lnTo>
                    <a:pt x="22" y="238"/>
                  </a:lnTo>
                  <a:lnTo>
                    <a:pt x="28" y="232"/>
                  </a:lnTo>
                  <a:lnTo>
                    <a:pt x="28" y="232"/>
                  </a:lnTo>
                  <a:lnTo>
                    <a:pt x="38" y="258"/>
                  </a:lnTo>
                  <a:lnTo>
                    <a:pt x="50" y="282"/>
                  </a:lnTo>
                  <a:lnTo>
                    <a:pt x="64" y="304"/>
                  </a:lnTo>
                  <a:lnTo>
                    <a:pt x="80" y="322"/>
                  </a:lnTo>
                  <a:lnTo>
                    <a:pt x="100" y="338"/>
                  </a:lnTo>
                  <a:lnTo>
                    <a:pt x="120" y="348"/>
                  </a:lnTo>
                  <a:lnTo>
                    <a:pt x="142" y="356"/>
                  </a:lnTo>
                  <a:lnTo>
                    <a:pt x="154" y="358"/>
                  </a:lnTo>
                  <a:lnTo>
                    <a:pt x="166" y="358"/>
                  </a:lnTo>
                  <a:lnTo>
                    <a:pt x="166" y="358"/>
                  </a:lnTo>
                  <a:lnTo>
                    <a:pt x="190" y="356"/>
                  </a:lnTo>
                  <a:lnTo>
                    <a:pt x="212" y="348"/>
                  </a:lnTo>
                  <a:lnTo>
                    <a:pt x="232" y="338"/>
                  </a:lnTo>
                  <a:lnTo>
                    <a:pt x="252" y="324"/>
                  </a:lnTo>
                  <a:lnTo>
                    <a:pt x="268" y="306"/>
                  </a:lnTo>
                  <a:lnTo>
                    <a:pt x="282" y="284"/>
                  </a:lnTo>
                  <a:lnTo>
                    <a:pt x="294" y="262"/>
                  </a:lnTo>
                  <a:lnTo>
                    <a:pt x="304" y="236"/>
                  </a:lnTo>
                  <a:lnTo>
                    <a:pt x="304" y="236"/>
                  </a:lnTo>
                  <a:lnTo>
                    <a:pt x="308" y="238"/>
                  </a:lnTo>
                  <a:lnTo>
                    <a:pt x="314" y="238"/>
                  </a:lnTo>
                  <a:lnTo>
                    <a:pt x="318" y="236"/>
                  </a:lnTo>
                  <a:lnTo>
                    <a:pt x="322" y="232"/>
                  </a:lnTo>
                  <a:lnTo>
                    <a:pt x="328" y="220"/>
                  </a:lnTo>
                  <a:lnTo>
                    <a:pt x="330" y="206"/>
                  </a:lnTo>
                  <a:lnTo>
                    <a:pt x="330" y="190"/>
                  </a:lnTo>
                  <a:lnTo>
                    <a:pt x="326" y="176"/>
                  </a:lnTo>
                  <a:lnTo>
                    <a:pt x="324" y="170"/>
                  </a:lnTo>
                  <a:lnTo>
                    <a:pt x="320" y="166"/>
                  </a:lnTo>
                  <a:lnTo>
                    <a:pt x="316" y="164"/>
                  </a:lnTo>
                  <a:lnTo>
                    <a:pt x="310" y="162"/>
                  </a:lnTo>
                  <a:lnTo>
                    <a:pt x="310" y="162"/>
                  </a:lnTo>
                  <a:close/>
                </a:path>
              </a:pathLst>
            </a:cu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/>
            </a:p>
          </p:txBody>
        </p:sp>
        <p:sp>
          <p:nvSpPr>
            <p:cNvPr id="31" name="Freeform 101"/>
            <p:cNvSpPr>
              <a:spLocks/>
            </p:cNvSpPr>
            <p:nvPr userDrawn="1"/>
          </p:nvSpPr>
          <p:spPr bwMode="auto">
            <a:xfrm>
              <a:off x="5726113" y="10233025"/>
              <a:ext cx="876300" cy="460375"/>
            </a:xfrm>
            <a:custGeom>
              <a:avLst/>
              <a:gdLst/>
              <a:ahLst/>
              <a:cxnLst>
                <a:cxn ang="0">
                  <a:pos x="0" y="290"/>
                </a:cxn>
                <a:cxn ang="0">
                  <a:pos x="0" y="290"/>
                </a:cxn>
                <a:cxn ang="0">
                  <a:pos x="6" y="246"/>
                </a:cxn>
                <a:cxn ang="0">
                  <a:pos x="14" y="204"/>
                </a:cxn>
                <a:cxn ang="0">
                  <a:pos x="28" y="164"/>
                </a:cxn>
                <a:cxn ang="0">
                  <a:pos x="36" y="144"/>
                </a:cxn>
                <a:cxn ang="0">
                  <a:pos x="46" y="124"/>
                </a:cxn>
                <a:cxn ang="0">
                  <a:pos x="56" y="106"/>
                </a:cxn>
                <a:cxn ang="0">
                  <a:pos x="68" y="90"/>
                </a:cxn>
                <a:cxn ang="0">
                  <a:pos x="80" y="72"/>
                </a:cxn>
                <a:cxn ang="0">
                  <a:pos x="92" y="56"/>
                </a:cxn>
                <a:cxn ang="0">
                  <a:pos x="108" y="42"/>
                </a:cxn>
                <a:cxn ang="0">
                  <a:pos x="122" y="28"/>
                </a:cxn>
                <a:cxn ang="0">
                  <a:pos x="138" y="16"/>
                </a:cxn>
                <a:cxn ang="0">
                  <a:pos x="156" y="4"/>
                </a:cxn>
                <a:cxn ang="0">
                  <a:pos x="156" y="4"/>
                </a:cxn>
                <a:cxn ang="0">
                  <a:pos x="164" y="40"/>
                </a:cxn>
                <a:cxn ang="0">
                  <a:pos x="174" y="72"/>
                </a:cxn>
                <a:cxn ang="0">
                  <a:pos x="184" y="102"/>
                </a:cxn>
                <a:cxn ang="0">
                  <a:pos x="196" y="128"/>
                </a:cxn>
                <a:cxn ang="0">
                  <a:pos x="208" y="150"/>
                </a:cxn>
                <a:cxn ang="0">
                  <a:pos x="222" y="168"/>
                </a:cxn>
                <a:cxn ang="0">
                  <a:pos x="236" y="184"/>
                </a:cxn>
                <a:cxn ang="0">
                  <a:pos x="250" y="196"/>
                </a:cxn>
                <a:cxn ang="0">
                  <a:pos x="308" y="196"/>
                </a:cxn>
                <a:cxn ang="0">
                  <a:pos x="308" y="196"/>
                </a:cxn>
                <a:cxn ang="0">
                  <a:pos x="322" y="186"/>
                </a:cxn>
                <a:cxn ang="0">
                  <a:pos x="334" y="172"/>
                </a:cxn>
                <a:cxn ang="0">
                  <a:pos x="348" y="154"/>
                </a:cxn>
                <a:cxn ang="0">
                  <a:pos x="360" y="132"/>
                </a:cxn>
                <a:cxn ang="0">
                  <a:pos x="374" y="104"/>
                </a:cxn>
                <a:cxn ang="0">
                  <a:pos x="386" y="74"/>
                </a:cxn>
                <a:cxn ang="0">
                  <a:pos x="398" y="40"/>
                </a:cxn>
                <a:cxn ang="0">
                  <a:pos x="410" y="0"/>
                </a:cxn>
                <a:cxn ang="0">
                  <a:pos x="410" y="0"/>
                </a:cxn>
                <a:cxn ang="0">
                  <a:pos x="444" y="32"/>
                </a:cxn>
                <a:cxn ang="0">
                  <a:pos x="472" y="64"/>
                </a:cxn>
                <a:cxn ang="0">
                  <a:pos x="496" y="98"/>
                </a:cxn>
                <a:cxn ang="0">
                  <a:pos x="516" y="132"/>
                </a:cxn>
                <a:cxn ang="0">
                  <a:pos x="530" y="170"/>
                </a:cxn>
                <a:cxn ang="0">
                  <a:pos x="540" y="208"/>
                </a:cxn>
                <a:cxn ang="0">
                  <a:pos x="548" y="248"/>
                </a:cxn>
                <a:cxn ang="0">
                  <a:pos x="552" y="290"/>
                </a:cxn>
                <a:cxn ang="0">
                  <a:pos x="0" y="290"/>
                </a:cxn>
                <a:cxn ang="0">
                  <a:pos x="0" y="290"/>
                </a:cxn>
              </a:cxnLst>
              <a:rect l="0" t="0" r="r" b="b"/>
              <a:pathLst>
                <a:path w="552" h="290">
                  <a:moveTo>
                    <a:pt x="0" y="290"/>
                  </a:moveTo>
                  <a:lnTo>
                    <a:pt x="0" y="290"/>
                  </a:lnTo>
                  <a:lnTo>
                    <a:pt x="6" y="246"/>
                  </a:lnTo>
                  <a:lnTo>
                    <a:pt x="14" y="204"/>
                  </a:lnTo>
                  <a:lnTo>
                    <a:pt x="28" y="164"/>
                  </a:lnTo>
                  <a:lnTo>
                    <a:pt x="36" y="144"/>
                  </a:lnTo>
                  <a:lnTo>
                    <a:pt x="46" y="124"/>
                  </a:lnTo>
                  <a:lnTo>
                    <a:pt x="56" y="106"/>
                  </a:lnTo>
                  <a:lnTo>
                    <a:pt x="68" y="90"/>
                  </a:lnTo>
                  <a:lnTo>
                    <a:pt x="80" y="72"/>
                  </a:lnTo>
                  <a:lnTo>
                    <a:pt x="92" y="56"/>
                  </a:lnTo>
                  <a:lnTo>
                    <a:pt x="108" y="42"/>
                  </a:lnTo>
                  <a:lnTo>
                    <a:pt x="122" y="28"/>
                  </a:lnTo>
                  <a:lnTo>
                    <a:pt x="138" y="16"/>
                  </a:lnTo>
                  <a:lnTo>
                    <a:pt x="156" y="4"/>
                  </a:lnTo>
                  <a:lnTo>
                    <a:pt x="156" y="4"/>
                  </a:lnTo>
                  <a:lnTo>
                    <a:pt x="164" y="40"/>
                  </a:lnTo>
                  <a:lnTo>
                    <a:pt x="174" y="72"/>
                  </a:lnTo>
                  <a:lnTo>
                    <a:pt x="184" y="102"/>
                  </a:lnTo>
                  <a:lnTo>
                    <a:pt x="196" y="128"/>
                  </a:lnTo>
                  <a:lnTo>
                    <a:pt x="208" y="150"/>
                  </a:lnTo>
                  <a:lnTo>
                    <a:pt x="222" y="168"/>
                  </a:lnTo>
                  <a:lnTo>
                    <a:pt x="236" y="184"/>
                  </a:lnTo>
                  <a:lnTo>
                    <a:pt x="250" y="196"/>
                  </a:lnTo>
                  <a:lnTo>
                    <a:pt x="308" y="196"/>
                  </a:lnTo>
                  <a:lnTo>
                    <a:pt x="308" y="196"/>
                  </a:lnTo>
                  <a:lnTo>
                    <a:pt x="322" y="186"/>
                  </a:lnTo>
                  <a:lnTo>
                    <a:pt x="334" y="172"/>
                  </a:lnTo>
                  <a:lnTo>
                    <a:pt x="348" y="154"/>
                  </a:lnTo>
                  <a:lnTo>
                    <a:pt x="360" y="132"/>
                  </a:lnTo>
                  <a:lnTo>
                    <a:pt x="374" y="104"/>
                  </a:lnTo>
                  <a:lnTo>
                    <a:pt x="386" y="74"/>
                  </a:lnTo>
                  <a:lnTo>
                    <a:pt x="398" y="40"/>
                  </a:lnTo>
                  <a:lnTo>
                    <a:pt x="410" y="0"/>
                  </a:lnTo>
                  <a:lnTo>
                    <a:pt x="410" y="0"/>
                  </a:lnTo>
                  <a:lnTo>
                    <a:pt x="444" y="32"/>
                  </a:lnTo>
                  <a:lnTo>
                    <a:pt x="472" y="64"/>
                  </a:lnTo>
                  <a:lnTo>
                    <a:pt x="496" y="98"/>
                  </a:lnTo>
                  <a:lnTo>
                    <a:pt x="516" y="132"/>
                  </a:lnTo>
                  <a:lnTo>
                    <a:pt x="530" y="170"/>
                  </a:lnTo>
                  <a:lnTo>
                    <a:pt x="540" y="208"/>
                  </a:lnTo>
                  <a:lnTo>
                    <a:pt x="548" y="248"/>
                  </a:lnTo>
                  <a:lnTo>
                    <a:pt x="552" y="290"/>
                  </a:lnTo>
                  <a:lnTo>
                    <a:pt x="0" y="290"/>
                  </a:lnTo>
                  <a:lnTo>
                    <a:pt x="0" y="290"/>
                  </a:lnTo>
                  <a:close/>
                </a:path>
              </a:pathLst>
            </a:cu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/>
            </a:p>
          </p:txBody>
        </p:sp>
        <p:sp>
          <p:nvSpPr>
            <p:cNvPr id="32" name="Freeform 102"/>
            <p:cNvSpPr>
              <a:spLocks/>
            </p:cNvSpPr>
            <p:nvPr userDrawn="1"/>
          </p:nvSpPr>
          <p:spPr bwMode="auto">
            <a:xfrm>
              <a:off x="5986463" y="9880600"/>
              <a:ext cx="355600" cy="36195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26" y="18"/>
                </a:cxn>
                <a:cxn ang="0">
                  <a:pos x="38" y="32"/>
                </a:cxn>
                <a:cxn ang="0">
                  <a:pos x="48" y="42"/>
                </a:cxn>
                <a:cxn ang="0">
                  <a:pos x="58" y="50"/>
                </a:cxn>
                <a:cxn ang="0">
                  <a:pos x="58" y="50"/>
                </a:cxn>
                <a:cxn ang="0">
                  <a:pos x="66" y="56"/>
                </a:cxn>
                <a:cxn ang="0">
                  <a:pos x="74" y="58"/>
                </a:cxn>
                <a:cxn ang="0">
                  <a:pos x="82" y="60"/>
                </a:cxn>
                <a:cxn ang="0">
                  <a:pos x="90" y="60"/>
                </a:cxn>
                <a:cxn ang="0">
                  <a:pos x="102" y="56"/>
                </a:cxn>
                <a:cxn ang="0">
                  <a:pos x="114" y="50"/>
                </a:cxn>
                <a:cxn ang="0">
                  <a:pos x="136" y="32"/>
                </a:cxn>
                <a:cxn ang="0">
                  <a:pos x="148" y="22"/>
                </a:cxn>
                <a:cxn ang="0">
                  <a:pos x="160" y="18"/>
                </a:cxn>
                <a:cxn ang="0">
                  <a:pos x="160" y="18"/>
                </a:cxn>
                <a:cxn ang="0">
                  <a:pos x="172" y="16"/>
                </a:cxn>
                <a:cxn ang="0">
                  <a:pos x="186" y="18"/>
                </a:cxn>
                <a:cxn ang="0">
                  <a:pos x="202" y="26"/>
                </a:cxn>
                <a:cxn ang="0">
                  <a:pos x="222" y="40"/>
                </a:cxn>
                <a:cxn ang="0">
                  <a:pos x="222" y="40"/>
                </a:cxn>
                <a:cxn ang="0">
                  <a:pos x="224" y="54"/>
                </a:cxn>
                <a:cxn ang="0">
                  <a:pos x="224" y="70"/>
                </a:cxn>
                <a:cxn ang="0">
                  <a:pos x="224" y="102"/>
                </a:cxn>
                <a:cxn ang="0">
                  <a:pos x="220" y="116"/>
                </a:cxn>
                <a:cxn ang="0">
                  <a:pos x="216" y="132"/>
                </a:cxn>
                <a:cxn ang="0">
                  <a:pos x="212" y="148"/>
                </a:cxn>
                <a:cxn ang="0">
                  <a:pos x="206" y="162"/>
                </a:cxn>
                <a:cxn ang="0">
                  <a:pos x="198" y="176"/>
                </a:cxn>
                <a:cxn ang="0">
                  <a:pos x="190" y="188"/>
                </a:cxn>
                <a:cxn ang="0">
                  <a:pos x="180" y="200"/>
                </a:cxn>
                <a:cxn ang="0">
                  <a:pos x="168" y="208"/>
                </a:cxn>
                <a:cxn ang="0">
                  <a:pos x="156" y="216"/>
                </a:cxn>
                <a:cxn ang="0">
                  <a:pos x="144" y="222"/>
                </a:cxn>
                <a:cxn ang="0">
                  <a:pos x="128" y="226"/>
                </a:cxn>
                <a:cxn ang="0">
                  <a:pos x="112" y="228"/>
                </a:cxn>
                <a:cxn ang="0">
                  <a:pos x="112" y="228"/>
                </a:cxn>
                <a:cxn ang="0">
                  <a:pos x="94" y="226"/>
                </a:cxn>
                <a:cxn ang="0">
                  <a:pos x="78" y="222"/>
                </a:cxn>
                <a:cxn ang="0">
                  <a:pos x="62" y="214"/>
                </a:cxn>
                <a:cxn ang="0">
                  <a:pos x="48" y="204"/>
                </a:cxn>
                <a:cxn ang="0">
                  <a:pos x="36" y="192"/>
                </a:cxn>
                <a:cxn ang="0">
                  <a:pos x="26" y="176"/>
                </a:cxn>
                <a:cxn ang="0">
                  <a:pos x="18" y="162"/>
                </a:cxn>
                <a:cxn ang="0">
                  <a:pos x="12" y="144"/>
                </a:cxn>
                <a:cxn ang="0">
                  <a:pos x="6" y="126"/>
                </a:cxn>
                <a:cxn ang="0">
                  <a:pos x="2" y="108"/>
                </a:cxn>
                <a:cxn ang="0">
                  <a:pos x="0" y="88"/>
                </a:cxn>
                <a:cxn ang="0">
                  <a:pos x="0" y="70"/>
                </a:cxn>
                <a:cxn ang="0">
                  <a:pos x="2" y="52"/>
                </a:cxn>
                <a:cxn ang="0">
                  <a:pos x="4" y="34"/>
                </a:cxn>
                <a:cxn ang="0">
                  <a:pos x="10" y="16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224" h="228">
                  <a:moveTo>
                    <a:pt x="16" y="0"/>
                  </a:moveTo>
                  <a:lnTo>
                    <a:pt x="16" y="0"/>
                  </a:lnTo>
                  <a:lnTo>
                    <a:pt x="26" y="18"/>
                  </a:lnTo>
                  <a:lnTo>
                    <a:pt x="38" y="32"/>
                  </a:lnTo>
                  <a:lnTo>
                    <a:pt x="48" y="42"/>
                  </a:lnTo>
                  <a:lnTo>
                    <a:pt x="58" y="50"/>
                  </a:lnTo>
                  <a:lnTo>
                    <a:pt x="58" y="50"/>
                  </a:lnTo>
                  <a:lnTo>
                    <a:pt x="66" y="56"/>
                  </a:lnTo>
                  <a:lnTo>
                    <a:pt x="74" y="58"/>
                  </a:lnTo>
                  <a:lnTo>
                    <a:pt x="82" y="60"/>
                  </a:lnTo>
                  <a:lnTo>
                    <a:pt x="90" y="60"/>
                  </a:lnTo>
                  <a:lnTo>
                    <a:pt x="102" y="56"/>
                  </a:lnTo>
                  <a:lnTo>
                    <a:pt x="114" y="50"/>
                  </a:lnTo>
                  <a:lnTo>
                    <a:pt x="136" y="32"/>
                  </a:lnTo>
                  <a:lnTo>
                    <a:pt x="148" y="22"/>
                  </a:lnTo>
                  <a:lnTo>
                    <a:pt x="160" y="18"/>
                  </a:lnTo>
                  <a:lnTo>
                    <a:pt x="160" y="18"/>
                  </a:lnTo>
                  <a:lnTo>
                    <a:pt x="172" y="16"/>
                  </a:lnTo>
                  <a:lnTo>
                    <a:pt x="186" y="18"/>
                  </a:lnTo>
                  <a:lnTo>
                    <a:pt x="202" y="26"/>
                  </a:lnTo>
                  <a:lnTo>
                    <a:pt x="222" y="40"/>
                  </a:lnTo>
                  <a:lnTo>
                    <a:pt x="222" y="40"/>
                  </a:lnTo>
                  <a:lnTo>
                    <a:pt x="224" y="54"/>
                  </a:lnTo>
                  <a:lnTo>
                    <a:pt x="224" y="70"/>
                  </a:lnTo>
                  <a:lnTo>
                    <a:pt x="224" y="102"/>
                  </a:lnTo>
                  <a:lnTo>
                    <a:pt x="220" y="116"/>
                  </a:lnTo>
                  <a:lnTo>
                    <a:pt x="216" y="132"/>
                  </a:lnTo>
                  <a:lnTo>
                    <a:pt x="212" y="148"/>
                  </a:lnTo>
                  <a:lnTo>
                    <a:pt x="206" y="162"/>
                  </a:lnTo>
                  <a:lnTo>
                    <a:pt x="198" y="176"/>
                  </a:lnTo>
                  <a:lnTo>
                    <a:pt x="190" y="188"/>
                  </a:lnTo>
                  <a:lnTo>
                    <a:pt x="180" y="200"/>
                  </a:lnTo>
                  <a:lnTo>
                    <a:pt x="168" y="208"/>
                  </a:lnTo>
                  <a:lnTo>
                    <a:pt x="156" y="216"/>
                  </a:lnTo>
                  <a:lnTo>
                    <a:pt x="144" y="222"/>
                  </a:lnTo>
                  <a:lnTo>
                    <a:pt x="128" y="226"/>
                  </a:lnTo>
                  <a:lnTo>
                    <a:pt x="112" y="228"/>
                  </a:lnTo>
                  <a:lnTo>
                    <a:pt x="112" y="228"/>
                  </a:lnTo>
                  <a:lnTo>
                    <a:pt x="94" y="226"/>
                  </a:lnTo>
                  <a:lnTo>
                    <a:pt x="78" y="222"/>
                  </a:lnTo>
                  <a:lnTo>
                    <a:pt x="62" y="214"/>
                  </a:lnTo>
                  <a:lnTo>
                    <a:pt x="48" y="204"/>
                  </a:lnTo>
                  <a:lnTo>
                    <a:pt x="36" y="192"/>
                  </a:lnTo>
                  <a:lnTo>
                    <a:pt x="26" y="176"/>
                  </a:lnTo>
                  <a:lnTo>
                    <a:pt x="18" y="162"/>
                  </a:lnTo>
                  <a:lnTo>
                    <a:pt x="12" y="144"/>
                  </a:lnTo>
                  <a:lnTo>
                    <a:pt x="6" y="126"/>
                  </a:lnTo>
                  <a:lnTo>
                    <a:pt x="2" y="108"/>
                  </a:lnTo>
                  <a:lnTo>
                    <a:pt x="0" y="88"/>
                  </a:lnTo>
                  <a:lnTo>
                    <a:pt x="0" y="70"/>
                  </a:lnTo>
                  <a:lnTo>
                    <a:pt x="2" y="52"/>
                  </a:lnTo>
                  <a:lnTo>
                    <a:pt x="4" y="34"/>
                  </a:lnTo>
                  <a:lnTo>
                    <a:pt x="10" y="16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/>
            </a:p>
          </p:txBody>
        </p:sp>
        <p:sp>
          <p:nvSpPr>
            <p:cNvPr id="33" name="Freeform 103"/>
            <p:cNvSpPr>
              <a:spLocks noEditPoints="1"/>
            </p:cNvSpPr>
            <p:nvPr userDrawn="1"/>
          </p:nvSpPr>
          <p:spPr bwMode="auto">
            <a:xfrm>
              <a:off x="6116638" y="10283825"/>
              <a:ext cx="98425" cy="247650"/>
            </a:xfrm>
            <a:custGeom>
              <a:avLst/>
              <a:gdLst/>
              <a:ahLst/>
              <a:cxnLst>
                <a:cxn ang="0">
                  <a:pos x="14" y="52"/>
                </a:cxn>
                <a:cxn ang="0">
                  <a:pos x="14" y="52"/>
                </a:cxn>
                <a:cxn ang="0">
                  <a:pos x="6" y="32"/>
                </a:cxn>
                <a:cxn ang="0">
                  <a:pos x="0" y="12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52" y="0"/>
                </a:cxn>
                <a:cxn ang="0">
                  <a:pos x="62" y="12"/>
                </a:cxn>
                <a:cxn ang="0">
                  <a:pos x="62" y="12"/>
                </a:cxn>
                <a:cxn ang="0">
                  <a:pos x="56" y="30"/>
                </a:cxn>
                <a:cxn ang="0">
                  <a:pos x="50" y="52"/>
                </a:cxn>
                <a:cxn ang="0">
                  <a:pos x="14" y="52"/>
                </a:cxn>
                <a:cxn ang="0">
                  <a:pos x="14" y="52"/>
                </a:cxn>
                <a:cxn ang="0">
                  <a:pos x="6" y="156"/>
                </a:cxn>
                <a:cxn ang="0">
                  <a:pos x="6" y="156"/>
                </a:cxn>
                <a:cxn ang="0">
                  <a:pos x="16" y="62"/>
                </a:cxn>
                <a:cxn ang="0">
                  <a:pos x="48" y="62"/>
                </a:cxn>
                <a:cxn ang="0">
                  <a:pos x="48" y="62"/>
                </a:cxn>
                <a:cxn ang="0">
                  <a:pos x="60" y="156"/>
                </a:cxn>
                <a:cxn ang="0">
                  <a:pos x="6" y="156"/>
                </a:cxn>
                <a:cxn ang="0">
                  <a:pos x="6" y="156"/>
                </a:cxn>
              </a:cxnLst>
              <a:rect l="0" t="0" r="r" b="b"/>
              <a:pathLst>
                <a:path w="62" h="156">
                  <a:moveTo>
                    <a:pt x="14" y="52"/>
                  </a:moveTo>
                  <a:lnTo>
                    <a:pt x="14" y="52"/>
                  </a:lnTo>
                  <a:lnTo>
                    <a:pt x="6" y="32"/>
                  </a:lnTo>
                  <a:lnTo>
                    <a:pt x="0" y="12"/>
                  </a:lnTo>
                  <a:lnTo>
                    <a:pt x="8" y="0"/>
                  </a:lnTo>
                  <a:lnTo>
                    <a:pt x="8" y="0"/>
                  </a:lnTo>
                  <a:lnTo>
                    <a:pt x="52" y="0"/>
                  </a:lnTo>
                  <a:lnTo>
                    <a:pt x="62" y="12"/>
                  </a:lnTo>
                  <a:lnTo>
                    <a:pt x="62" y="12"/>
                  </a:lnTo>
                  <a:lnTo>
                    <a:pt x="56" y="30"/>
                  </a:lnTo>
                  <a:lnTo>
                    <a:pt x="50" y="52"/>
                  </a:lnTo>
                  <a:lnTo>
                    <a:pt x="14" y="52"/>
                  </a:lnTo>
                  <a:lnTo>
                    <a:pt x="14" y="52"/>
                  </a:lnTo>
                  <a:close/>
                  <a:moveTo>
                    <a:pt x="6" y="156"/>
                  </a:moveTo>
                  <a:lnTo>
                    <a:pt x="6" y="156"/>
                  </a:lnTo>
                  <a:lnTo>
                    <a:pt x="16" y="62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60" y="156"/>
                  </a:lnTo>
                  <a:lnTo>
                    <a:pt x="6" y="156"/>
                  </a:lnTo>
                  <a:lnTo>
                    <a:pt x="6" y="156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/>
            </a:p>
          </p:txBody>
        </p:sp>
      </p:grpSp>
      <p:grpSp>
        <p:nvGrpSpPr>
          <p:cNvPr id="34" name="그룹 33"/>
          <p:cNvGrpSpPr/>
          <p:nvPr userDrawn="1"/>
        </p:nvGrpSpPr>
        <p:grpSpPr>
          <a:xfrm>
            <a:off x="6564313" y="9477377"/>
            <a:ext cx="996950" cy="1216025"/>
            <a:chOff x="6564313" y="9477375"/>
            <a:chExt cx="996950" cy="1216025"/>
          </a:xfrm>
        </p:grpSpPr>
        <p:sp>
          <p:nvSpPr>
            <p:cNvPr id="35" name="Freeform 104"/>
            <p:cNvSpPr>
              <a:spLocks/>
            </p:cNvSpPr>
            <p:nvPr userDrawn="1"/>
          </p:nvSpPr>
          <p:spPr bwMode="auto">
            <a:xfrm>
              <a:off x="6564313" y="10131425"/>
              <a:ext cx="590550" cy="561975"/>
            </a:xfrm>
            <a:custGeom>
              <a:avLst/>
              <a:gdLst/>
              <a:ahLst/>
              <a:cxnLst>
                <a:cxn ang="0">
                  <a:pos x="372" y="194"/>
                </a:cxn>
                <a:cxn ang="0">
                  <a:pos x="372" y="194"/>
                </a:cxn>
                <a:cxn ang="0">
                  <a:pos x="362" y="180"/>
                </a:cxn>
                <a:cxn ang="0">
                  <a:pos x="354" y="162"/>
                </a:cxn>
                <a:cxn ang="0">
                  <a:pos x="348" y="142"/>
                </a:cxn>
                <a:cxn ang="0">
                  <a:pos x="346" y="120"/>
                </a:cxn>
                <a:cxn ang="0">
                  <a:pos x="346" y="98"/>
                </a:cxn>
                <a:cxn ang="0">
                  <a:pos x="350" y="76"/>
                </a:cxn>
                <a:cxn ang="0">
                  <a:pos x="358" y="54"/>
                </a:cxn>
                <a:cxn ang="0">
                  <a:pos x="364" y="44"/>
                </a:cxn>
                <a:cxn ang="0">
                  <a:pos x="372" y="34"/>
                </a:cxn>
                <a:cxn ang="0">
                  <a:pos x="372" y="34"/>
                </a:cxn>
                <a:cxn ang="0">
                  <a:pos x="356" y="42"/>
                </a:cxn>
                <a:cxn ang="0">
                  <a:pos x="340" y="50"/>
                </a:cxn>
                <a:cxn ang="0">
                  <a:pos x="324" y="56"/>
                </a:cxn>
                <a:cxn ang="0">
                  <a:pos x="310" y="60"/>
                </a:cxn>
                <a:cxn ang="0">
                  <a:pos x="294" y="62"/>
                </a:cxn>
                <a:cxn ang="0">
                  <a:pos x="278" y="64"/>
                </a:cxn>
                <a:cxn ang="0">
                  <a:pos x="264" y="62"/>
                </a:cxn>
                <a:cxn ang="0">
                  <a:pos x="248" y="62"/>
                </a:cxn>
                <a:cxn ang="0">
                  <a:pos x="234" y="58"/>
                </a:cxn>
                <a:cxn ang="0">
                  <a:pos x="218" y="54"/>
                </a:cxn>
                <a:cxn ang="0">
                  <a:pos x="204" y="48"/>
                </a:cxn>
                <a:cxn ang="0">
                  <a:pos x="188" y="40"/>
                </a:cxn>
                <a:cxn ang="0">
                  <a:pos x="174" y="32"/>
                </a:cxn>
                <a:cxn ang="0">
                  <a:pos x="160" y="22"/>
                </a:cxn>
                <a:cxn ang="0">
                  <a:pos x="132" y="0"/>
                </a:cxn>
                <a:cxn ang="0">
                  <a:pos x="132" y="0"/>
                </a:cxn>
                <a:cxn ang="0">
                  <a:pos x="112" y="12"/>
                </a:cxn>
                <a:cxn ang="0">
                  <a:pos x="92" y="28"/>
                </a:cxn>
                <a:cxn ang="0">
                  <a:pos x="74" y="44"/>
                </a:cxn>
                <a:cxn ang="0">
                  <a:pos x="56" y="62"/>
                </a:cxn>
                <a:cxn ang="0">
                  <a:pos x="40" y="80"/>
                </a:cxn>
                <a:cxn ang="0">
                  <a:pos x="26" y="100"/>
                </a:cxn>
                <a:cxn ang="0">
                  <a:pos x="12" y="122"/>
                </a:cxn>
                <a:cxn ang="0">
                  <a:pos x="0" y="144"/>
                </a:cxn>
                <a:cxn ang="0">
                  <a:pos x="0" y="144"/>
                </a:cxn>
                <a:cxn ang="0">
                  <a:pos x="10" y="160"/>
                </a:cxn>
                <a:cxn ang="0">
                  <a:pos x="20" y="178"/>
                </a:cxn>
                <a:cxn ang="0">
                  <a:pos x="28" y="200"/>
                </a:cxn>
                <a:cxn ang="0">
                  <a:pos x="38" y="226"/>
                </a:cxn>
                <a:cxn ang="0">
                  <a:pos x="46" y="254"/>
                </a:cxn>
                <a:cxn ang="0">
                  <a:pos x="54" y="284"/>
                </a:cxn>
                <a:cxn ang="0">
                  <a:pos x="58" y="318"/>
                </a:cxn>
                <a:cxn ang="0">
                  <a:pos x="60" y="354"/>
                </a:cxn>
                <a:cxn ang="0">
                  <a:pos x="310" y="354"/>
                </a:cxn>
                <a:cxn ang="0">
                  <a:pos x="310" y="354"/>
                </a:cxn>
                <a:cxn ang="0">
                  <a:pos x="302" y="338"/>
                </a:cxn>
                <a:cxn ang="0">
                  <a:pos x="298" y="320"/>
                </a:cxn>
                <a:cxn ang="0">
                  <a:pos x="298" y="312"/>
                </a:cxn>
                <a:cxn ang="0">
                  <a:pos x="298" y="304"/>
                </a:cxn>
                <a:cxn ang="0">
                  <a:pos x="300" y="296"/>
                </a:cxn>
                <a:cxn ang="0">
                  <a:pos x="304" y="288"/>
                </a:cxn>
                <a:cxn ang="0">
                  <a:pos x="304" y="288"/>
                </a:cxn>
                <a:cxn ang="0">
                  <a:pos x="372" y="194"/>
                </a:cxn>
                <a:cxn ang="0">
                  <a:pos x="372" y="194"/>
                </a:cxn>
              </a:cxnLst>
              <a:rect l="0" t="0" r="r" b="b"/>
              <a:pathLst>
                <a:path w="372" h="354">
                  <a:moveTo>
                    <a:pt x="372" y="194"/>
                  </a:moveTo>
                  <a:lnTo>
                    <a:pt x="372" y="194"/>
                  </a:lnTo>
                  <a:lnTo>
                    <a:pt x="362" y="180"/>
                  </a:lnTo>
                  <a:lnTo>
                    <a:pt x="354" y="162"/>
                  </a:lnTo>
                  <a:lnTo>
                    <a:pt x="348" y="142"/>
                  </a:lnTo>
                  <a:lnTo>
                    <a:pt x="346" y="120"/>
                  </a:lnTo>
                  <a:lnTo>
                    <a:pt x="346" y="98"/>
                  </a:lnTo>
                  <a:lnTo>
                    <a:pt x="350" y="76"/>
                  </a:lnTo>
                  <a:lnTo>
                    <a:pt x="358" y="54"/>
                  </a:lnTo>
                  <a:lnTo>
                    <a:pt x="364" y="44"/>
                  </a:lnTo>
                  <a:lnTo>
                    <a:pt x="372" y="34"/>
                  </a:lnTo>
                  <a:lnTo>
                    <a:pt x="372" y="34"/>
                  </a:lnTo>
                  <a:lnTo>
                    <a:pt x="356" y="42"/>
                  </a:lnTo>
                  <a:lnTo>
                    <a:pt x="340" y="50"/>
                  </a:lnTo>
                  <a:lnTo>
                    <a:pt x="324" y="56"/>
                  </a:lnTo>
                  <a:lnTo>
                    <a:pt x="310" y="60"/>
                  </a:lnTo>
                  <a:lnTo>
                    <a:pt x="294" y="62"/>
                  </a:lnTo>
                  <a:lnTo>
                    <a:pt x="278" y="64"/>
                  </a:lnTo>
                  <a:lnTo>
                    <a:pt x="264" y="62"/>
                  </a:lnTo>
                  <a:lnTo>
                    <a:pt x="248" y="62"/>
                  </a:lnTo>
                  <a:lnTo>
                    <a:pt x="234" y="58"/>
                  </a:lnTo>
                  <a:lnTo>
                    <a:pt x="218" y="54"/>
                  </a:lnTo>
                  <a:lnTo>
                    <a:pt x="204" y="48"/>
                  </a:lnTo>
                  <a:lnTo>
                    <a:pt x="188" y="40"/>
                  </a:lnTo>
                  <a:lnTo>
                    <a:pt x="174" y="32"/>
                  </a:lnTo>
                  <a:lnTo>
                    <a:pt x="160" y="2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12" y="12"/>
                  </a:lnTo>
                  <a:lnTo>
                    <a:pt x="92" y="28"/>
                  </a:lnTo>
                  <a:lnTo>
                    <a:pt x="74" y="44"/>
                  </a:lnTo>
                  <a:lnTo>
                    <a:pt x="56" y="62"/>
                  </a:lnTo>
                  <a:lnTo>
                    <a:pt x="40" y="80"/>
                  </a:lnTo>
                  <a:lnTo>
                    <a:pt x="26" y="100"/>
                  </a:lnTo>
                  <a:lnTo>
                    <a:pt x="12" y="122"/>
                  </a:lnTo>
                  <a:lnTo>
                    <a:pt x="0" y="144"/>
                  </a:lnTo>
                  <a:lnTo>
                    <a:pt x="0" y="144"/>
                  </a:lnTo>
                  <a:lnTo>
                    <a:pt x="10" y="160"/>
                  </a:lnTo>
                  <a:lnTo>
                    <a:pt x="20" y="178"/>
                  </a:lnTo>
                  <a:lnTo>
                    <a:pt x="28" y="200"/>
                  </a:lnTo>
                  <a:lnTo>
                    <a:pt x="38" y="226"/>
                  </a:lnTo>
                  <a:lnTo>
                    <a:pt x="46" y="254"/>
                  </a:lnTo>
                  <a:lnTo>
                    <a:pt x="54" y="284"/>
                  </a:lnTo>
                  <a:lnTo>
                    <a:pt x="58" y="318"/>
                  </a:lnTo>
                  <a:lnTo>
                    <a:pt x="60" y="354"/>
                  </a:lnTo>
                  <a:lnTo>
                    <a:pt x="310" y="354"/>
                  </a:lnTo>
                  <a:lnTo>
                    <a:pt x="310" y="354"/>
                  </a:lnTo>
                  <a:lnTo>
                    <a:pt x="302" y="338"/>
                  </a:lnTo>
                  <a:lnTo>
                    <a:pt x="298" y="320"/>
                  </a:lnTo>
                  <a:lnTo>
                    <a:pt x="298" y="312"/>
                  </a:lnTo>
                  <a:lnTo>
                    <a:pt x="298" y="304"/>
                  </a:lnTo>
                  <a:lnTo>
                    <a:pt x="300" y="296"/>
                  </a:lnTo>
                  <a:lnTo>
                    <a:pt x="304" y="288"/>
                  </a:lnTo>
                  <a:lnTo>
                    <a:pt x="304" y="288"/>
                  </a:lnTo>
                  <a:lnTo>
                    <a:pt x="372" y="194"/>
                  </a:lnTo>
                  <a:lnTo>
                    <a:pt x="372" y="194"/>
                  </a:lnTo>
                  <a:close/>
                </a:path>
              </a:pathLst>
            </a:cu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/>
            </a:p>
          </p:txBody>
        </p:sp>
        <p:sp>
          <p:nvSpPr>
            <p:cNvPr id="36" name="Freeform 105"/>
            <p:cNvSpPr>
              <a:spLocks/>
            </p:cNvSpPr>
            <p:nvPr userDrawn="1"/>
          </p:nvSpPr>
          <p:spPr bwMode="auto">
            <a:xfrm>
              <a:off x="7189788" y="10487025"/>
              <a:ext cx="342900" cy="206375"/>
            </a:xfrm>
            <a:custGeom>
              <a:avLst/>
              <a:gdLst/>
              <a:ahLst/>
              <a:cxnLst>
                <a:cxn ang="0">
                  <a:pos x="194" y="0"/>
                </a:cxn>
                <a:cxn ang="0">
                  <a:pos x="194" y="0"/>
                </a:cxn>
                <a:cxn ang="0">
                  <a:pos x="186" y="8"/>
                </a:cxn>
                <a:cxn ang="0">
                  <a:pos x="174" y="16"/>
                </a:cxn>
                <a:cxn ang="0">
                  <a:pos x="160" y="24"/>
                </a:cxn>
                <a:cxn ang="0">
                  <a:pos x="142" y="30"/>
                </a:cxn>
                <a:cxn ang="0">
                  <a:pos x="124" y="32"/>
                </a:cxn>
                <a:cxn ang="0">
                  <a:pos x="106" y="34"/>
                </a:cxn>
                <a:cxn ang="0">
                  <a:pos x="86" y="32"/>
                </a:cxn>
                <a:cxn ang="0">
                  <a:pos x="68" y="28"/>
                </a:cxn>
                <a:cxn ang="0">
                  <a:pos x="68" y="28"/>
                </a:cxn>
                <a:cxn ang="0">
                  <a:pos x="10" y="112"/>
                </a:cxn>
                <a:cxn ang="0">
                  <a:pos x="10" y="112"/>
                </a:cxn>
                <a:cxn ang="0">
                  <a:pos x="0" y="130"/>
                </a:cxn>
                <a:cxn ang="0">
                  <a:pos x="216" y="130"/>
                </a:cxn>
                <a:cxn ang="0">
                  <a:pos x="216" y="130"/>
                </a:cxn>
                <a:cxn ang="0">
                  <a:pos x="214" y="90"/>
                </a:cxn>
                <a:cxn ang="0">
                  <a:pos x="210" y="58"/>
                </a:cxn>
                <a:cxn ang="0">
                  <a:pos x="204" y="30"/>
                </a:cxn>
                <a:cxn ang="0">
                  <a:pos x="194" y="0"/>
                </a:cxn>
                <a:cxn ang="0">
                  <a:pos x="194" y="0"/>
                </a:cxn>
              </a:cxnLst>
              <a:rect l="0" t="0" r="r" b="b"/>
              <a:pathLst>
                <a:path w="216" h="130">
                  <a:moveTo>
                    <a:pt x="194" y="0"/>
                  </a:moveTo>
                  <a:lnTo>
                    <a:pt x="194" y="0"/>
                  </a:lnTo>
                  <a:lnTo>
                    <a:pt x="186" y="8"/>
                  </a:lnTo>
                  <a:lnTo>
                    <a:pt x="174" y="16"/>
                  </a:lnTo>
                  <a:lnTo>
                    <a:pt x="160" y="24"/>
                  </a:lnTo>
                  <a:lnTo>
                    <a:pt x="142" y="30"/>
                  </a:lnTo>
                  <a:lnTo>
                    <a:pt x="124" y="32"/>
                  </a:lnTo>
                  <a:lnTo>
                    <a:pt x="106" y="34"/>
                  </a:lnTo>
                  <a:lnTo>
                    <a:pt x="86" y="32"/>
                  </a:lnTo>
                  <a:lnTo>
                    <a:pt x="68" y="28"/>
                  </a:lnTo>
                  <a:lnTo>
                    <a:pt x="68" y="28"/>
                  </a:lnTo>
                  <a:lnTo>
                    <a:pt x="10" y="112"/>
                  </a:lnTo>
                  <a:lnTo>
                    <a:pt x="10" y="112"/>
                  </a:lnTo>
                  <a:lnTo>
                    <a:pt x="0" y="130"/>
                  </a:lnTo>
                  <a:lnTo>
                    <a:pt x="216" y="130"/>
                  </a:lnTo>
                  <a:lnTo>
                    <a:pt x="216" y="130"/>
                  </a:lnTo>
                  <a:lnTo>
                    <a:pt x="214" y="90"/>
                  </a:lnTo>
                  <a:lnTo>
                    <a:pt x="210" y="58"/>
                  </a:lnTo>
                  <a:lnTo>
                    <a:pt x="204" y="30"/>
                  </a:lnTo>
                  <a:lnTo>
                    <a:pt x="194" y="0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/>
            </a:p>
          </p:txBody>
        </p:sp>
        <p:sp>
          <p:nvSpPr>
            <p:cNvPr id="37" name="Freeform 106"/>
            <p:cNvSpPr>
              <a:spLocks/>
            </p:cNvSpPr>
            <p:nvPr userDrawn="1"/>
          </p:nvSpPr>
          <p:spPr bwMode="auto">
            <a:xfrm>
              <a:off x="6691313" y="9477375"/>
              <a:ext cx="631825" cy="685800"/>
            </a:xfrm>
            <a:custGeom>
              <a:avLst/>
              <a:gdLst/>
              <a:ahLst/>
              <a:cxnLst>
                <a:cxn ang="0">
                  <a:pos x="374" y="196"/>
                </a:cxn>
                <a:cxn ang="0">
                  <a:pos x="368" y="156"/>
                </a:cxn>
                <a:cxn ang="0">
                  <a:pos x="356" y="120"/>
                </a:cxn>
                <a:cxn ang="0">
                  <a:pos x="340" y="86"/>
                </a:cxn>
                <a:cxn ang="0">
                  <a:pos x="318" y="58"/>
                </a:cxn>
                <a:cxn ang="0">
                  <a:pos x="294" y="34"/>
                </a:cxn>
                <a:cxn ang="0">
                  <a:pos x="266" y="16"/>
                </a:cxn>
                <a:cxn ang="0">
                  <a:pos x="234" y="4"/>
                </a:cxn>
                <a:cxn ang="0">
                  <a:pos x="200" y="0"/>
                </a:cxn>
                <a:cxn ang="0">
                  <a:pos x="184" y="2"/>
                </a:cxn>
                <a:cxn ang="0">
                  <a:pos x="152" y="8"/>
                </a:cxn>
                <a:cxn ang="0">
                  <a:pos x="122" y="24"/>
                </a:cxn>
                <a:cxn ang="0">
                  <a:pos x="96" y="44"/>
                </a:cxn>
                <a:cxn ang="0">
                  <a:pos x="72" y="72"/>
                </a:cxn>
                <a:cxn ang="0">
                  <a:pos x="52" y="102"/>
                </a:cxn>
                <a:cxn ang="0">
                  <a:pos x="38" y="138"/>
                </a:cxn>
                <a:cxn ang="0">
                  <a:pos x="30" y="176"/>
                </a:cxn>
                <a:cxn ang="0">
                  <a:pos x="28" y="198"/>
                </a:cxn>
                <a:cxn ang="0">
                  <a:pos x="14" y="198"/>
                </a:cxn>
                <a:cxn ang="0">
                  <a:pos x="4" y="208"/>
                </a:cxn>
                <a:cxn ang="0">
                  <a:pos x="0" y="226"/>
                </a:cxn>
                <a:cxn ang="0">
                  <a:pos x="2" y="268"/>
                </a:cxn>
                <a:cxn ang="0">
                  <a:pos x="10" y="282"/>
                </a:cxn>
                <a:cxn ang="0">
                  <a:pos x="22" y="288"/>
                </a:cxn>
                <a:cxn ang="0">
                  <a:pos x="34" y="280"/>
                </a:cxn>
                <a:cxn ang="0">
                  <a:pos x="46" y="312"/>
                </a:cxn>
                <a:cxn ang="0">
                  <a:pos x="76" y="366"/>
                </a:cxn>
                <a:cxn ang="0">
                  <a:pos x="108" y="398"/>
                </a:cxn>
                <a:cxn ang="0">
                  <a:pos x="132" y="414"/>
                </a:cxn>
                <a:cxn ang="0">
                  <a:pos x="158" y="426"/>
                </a:cxn>
                <a:cxn ang="0">
                  <a:pos x="186" y="432"/>
                </a:cxn>
                <a:cxn ang="0">
                  <a:pos x="200" y="432"/>
                </a:cxn>
                <a:cxn ang="0">
                  <a:pos x="230" y="428"/>
                </a:cxn>
                <a:cxn ang="0">
                  <a:pos x="256" y="420"/>
                </a:cxn>
                <a:cxn ang="0">
                  <a:pos x="280" y="408"/>
                </a:cxn>
                <a:cxn ang="0">
                  <a:pos x="304" y="390"/>
                </a:cxn>
                <a:cxn ang="0">
                  <a:pos x="342" y="344"/>
                </a:cxn>
                <a:cxn ang="0">
                  <a:pos x="366" y="284"/>
                </a:cxn>
                <a:cxn ang="0">
                  <a:pos x="372" y="286"/>
                </a:cxn>
                <a:cxn ang="0">
                  <a:pos x="384" y="284"/>
                </a:cxn>
                <a:cxn ang="0">
                  <a:pos x="392" y="274"/>
                </a:cxn>
                <a:cxn ang="0">
                  <a:pos x="398" y="248"/>
                </a:cxn>
                <a:cxn ang="0">
                  <a:pos x="394" y="212"/>
                </a:cxn>
                <a:cxn ang="0">
                  <a:pos x="386" y="200"/>
                </a:cxn>
                <a:cxn ang="0">
                  <a:pos x="374" y="196"/>
                </a:cxn>
              </a:cxnLst>
              <a:rect l="0" t="0" r="r" b="b"/>
              <a:pathLst>
                <a:path w="398" h="432">
                  <a:moveTo>
                    <a:pt x="374" y="196"/>
                  </a:moveTo>
                  <a:lnTo>
                    <a:pt x="374" y="196"/>
                  </a:lnTo>
                  <a:lnTo>
                    <a:pt x="372" y="176"/>
                  </a:lnTo>
                  <a:lnTo>
                    <a:pt x="368" y="156"/>
                  </a:lnTo>
                  <a:lnTo>
                    <a:pt x="362" y="138"/>
                  </a:lnTo>
                  <a:lnTo>
                    <a:pt x="356" y="120"/>
                  </a:lnTo>
                  <a:lnTo>
                    <a:pt x="348" y="102"/>
                  </a:lnTo>
                  <a:lnTo>
                    <a:pt x="340" y="86"/>
                  </a:lnTo>
                  <a:lnTo>
                    <a:pt x="330" y="70"/>
                  </a:lnTo>
                  <a:lnTo>
                    <a:pt x="318" y="58"/>
                  </a:lnTo>
                  <a:lnTo>
                    <a:pt x="306" y="44"/>
                  </a:lnTo>
                  <a:lnTo>
                    <a:pt x="294" y="34"/>
                  </a:lnTo>
                  <a:lnTo>
                    <a:pt x="280" y="24"/>
                  </a:lnTo>
                  <a:lnTo>
                    <a:pt x="266" y="16"/>
                  </a:lnTo>
                  <a:lnTo>
                    <a:pt x="250" y="8"/>
                  </a:lnTo>
                  <a:lnTo>
                    <a:pt x="234" y="4"/>
                  </a:lnTo>
                  <a:lnTo>
                    <a:pt x="218" y="2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84" y="2"/>
                  </a:lnTo>
                  <a:lnTo>
                    <a:pt x="168" y="4"/>
                  </a:lnTo>
                  <a:lnTo>
                    <a:pt x="152" y="8"/>
                  </a:lnTo>
                  <a:lnTo>
                    <a:pt x="136" y="16"/>
                  </a:lnTo>
                  <a:lnTo>
                    <a:pt x="122" y="24"/>
                  </a:lnTo>
                  <a:lnTo>
                    <a:pt x="108" y="34"/>
                  </a:lnTo>
                  <a:lnTo>
                    <a:pt x="96" y="44"/>
                  </a:lnTo>
                  <a:lnTo>
                    <a:pt x="84" y="58"/>
                  </a:lnTo>
                  <a:lnTo>
                    <a:pt x="72" y="72"/>
                  </a:lnTo>
                  <a:lnTo>
                    <a:pt x="62" y="86"/>
                  </a:lnTo>
                  <a:lnTo>
                    <a:pt x="52" y="102"/>
                  </a:lnTo>
                  <a:lnTo>
                    <a:pt x="46" y="120"/>
                  </a:lnTo>
                  <a:lnTo>
                    <a:pt x="38" y="138"/>
                  </a:lnTo>
                  <a:lnTo>
                    <a:pt x="34" y="158"/>
                  </a:lnTo>
                  <a:lnTo>
                    <a:pt x="30" y="176"/>
                  </a:lnTo>
                  <a:lnTo>
                    <a:pt x="28" y="198"/>
                  </a:lnTo>
                  <a:lnTo>
                    <a:pt x="28" y="198"/>
                  </a:lnTo>
                  <a:lnTo>
                    <a:pt x="20" y="196"/>
                  </a:lnTo>
                  <a:lnTo>
                    <a:pt x="14" y="198"/>
                  </a:lnTo>
                  <a:lnTo>
                    <a:pt x="8" y="202"/>
                  </a:lnTo>
                  <a:lnTo>
                    <a:pt x="4" y="208"/>
                  </a:lnTo>
                  <a:lnTo>
                    <a:pt x="0" y="218"/>
                  </a:lnTo>
                  <a:lnTo>
                    <a:pt x="0" y="226"/>
                  </a:lnTo>
                  <a:lnTo>
                    <a:pt x="0" y="248"/>
                  </a:lnTo>
                  <a:lnTo>
                    <a:pt x="2" y="268"/>
                  </a:lnTo>
                  <a:lnTo>
                    <a:pt x="6" y="276"/>
                  </a:lnTo>
                  <a:lnTo>
                    <a:pt x="10" y="282"/>
                  </a:lnTo>
                  <a:lnTo>
                    <a:pt x="16" y="286"/>
                  </a:lnTo>
                  <a:lnTo>
                    <a:pt x="22" y="288"/>
                  </a:lnTo>
                  <a:lnTo>
                    <a:pt x="28" y="286"/>
                  </a:lnTo>
                  <a:lnTo>
                    <a:pt x="34" y="280"/>
                  </a:lnTo>
                  <a:lnTo>
                    <a:pt x="34" y="280"/>
                  </a:lnTo>
                  <a:lnTo>
                    <a:pt x="46" y="312"/>
                  </a:lnTo>
                  <a:lnTo>
                    <a:pt x="60" y="342"/>
                  </a:lnTo>
                  <a:lnTo>
                    <a:pt x="76" y="366"/>
                  </a:lnTo>
                  <a:lnTo>
                    <a:pt x="98" y="390"/>
                  </a:lnTo>
                  <a:lnTo>
                    <a:pt x="108" y="398"/>
                  </a:lnTo>
                  <a:lnTo>
                    <a:pt x="120" y="408"/>
                  </a:lnTo>
                  <a:lnTo>
                    <a:pt x="132" y="414"/>
                  </a:lnTo>
                  <a:lnTo>
                    <a:pt x="146" y="420"/>
                  </a:lnTo>
                  <a:lnTo>
                    <a:pt x="158" y="426"/>
                  </a:lnTo>
                  <a:lnTo>
                    <a:pt x="172" y="428"/>
                  </a:lnTo>
                  <a:lnTo>
                    <a:pt x="186" y="432"/>
                  </a:lnTo>
                  <a:lnTo>
                    <a:pt x="200" y="432"/>
                  </a:lnTo>
                  <a:lnTo>
                    <a:pt x="200" y="432"/>
                  </a:lnTo>
                  <a:lnTo>
                    <a:pt x="216" y="432"/>
                  </a:lnTo>
                  <a:lnTo>
                    <a:pt x="230" y="428"/>
                  </a:lnTo>
                  <a:lnTo>
                    <a:pt x="242" y="426"/>
                  </a:lnTo>
                  <a:lnTo>
                    <a:pt x="256" y="420"/>
                  </a:lnTo>
                  <a:lnTo>
                    <a:pt x="268" y="414"/>
                  </a:lnTo>
                  <a:lnTo>
                    <a:pt x="280" y="408"/>
                  </a:lnTo>
                  <a:lnTo>
                    <a:pt x="292" y="400"/>
                  </a:lnTo>
                  <a:lnTo>
                    <a:pt x="304" y="390"/>
                  </a:lnTo>
                  <a:lnTo>
                    <a:pt x="324" y="368"/>
                  </a:lnTo>
                  <a:lnTo>
                    <a:pt x="342" y="344"/>
                  </a:lnTo>
                  <a:lnTo>
                    <a:pt x="356" y="316"/>
                  </a:lnTo>
                  <a:lnTo>
                    <a:pt x="366" y="284"/>
                  </a:lnTo>
                  <a:lnTo>
                    <a:pt x="366" y="284"/>
                  </a:lnTo>
                  <a:lnTo>
                    <a:pt x="372" y="286"/>
                  </a:lnTo>
                  <a:lnTo>
                    <a:pt x="378" y="286"/>
                  </a:lnTo>
                  <a:lnTo>
                    <a:pt x="384" y="284"/>
                  </a:lnTo>
                  <a:lnTo>
                    <a:pt x="388" y="280"/>
                  </a:lnTo>
                  <a:lnTo>
                    <a:pt x="392" y="274"/>
                  </a:lnTo>
                  <a:lnTo>
                    <a:pt x="394" y="266"/>
                  </a:lnTo>
                  <a:lnTo>
                    <a:pt x="398" y="248"/>
                  </a:lnTo>
                  <a:lnTo>
                    <a:pt x="398" y="230"/>
                  </a:lnTo>
                  <a:lnTo>
                    <a:pt x="394" y="212"/>
                  </a:lnTo>
                  <a:lnTo>
                    <a:pt x="392" y="206"/>
                  </a:lnTo>
                  <a:lnTo>
                    <a:pt x="386" y="200"/>
                  </a:lnTo>
                  <a:lnTo>
                    <a:pt x="380" y="198"/>
                  </a:lnTo>
                  <a:lnTo>
                    <a:pt x="374" y="196"/>
                  </a:lnTo>
                  <a:lnTo>
                    <a:pt x="374" y="196"/>
                  </a:lnTo>
                  <a:close/>
                </a:path>
              </a:pathLst>
            </a:cu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/>
            </a:p>
          </p:txBody>
        </p:sp>
        <p:sp>
          <p:nvSpPr>
            <p:cNvPr id="38" name="Freeform 107"/>
            <p:cNvSpPr>
              <a:spLocks/>
            </p:cNvSpPr>
            <p:nvPr userDrawn="1"/>
          </p:nvSpPr>
          <p:spPr bwMode="auto">
            <a:xfrm>
              <a:off x="6792913" y="9696450"/>
              <a:ext cx="428625" cy="434975"/>
            </a:xfrm>
            <a:custGeom>
              <a:avLst/>
              <a:gdLst/>
              <a:ahLst/>
              <a:cxnLst>
                <a:cxn ang="0">
                  <a:pos x="134" y="274"/>
                </a:cxn>
                <a:cxn ang="0">
                  <a:pos x="134" y="274"/>
                </a:cxn>
                <a:cxn ang="0">
                  <a:pos x="112" y="272"/>
                </a:cxn>
                <a:cxn ang="0">
                  <a:pos x="92" y="266"/>
                </a:cxn>
                <a:cxn ang="0">
                  <a:pos x="74" y="258"/>
                </a:cxn>
                <a:cxn ang="0">
                  <a:pos x="58" y="244"/>
                </a:cxn>
                <a:cxn ang="0">
                  <a:pos x="44" y="230"/>
                </a:cxn>
                <a:cxn ang="0">
                  <a:pos x="32" y="214"/>
                </a:cxn>
                <a:cxn ang="0">
                  <a:pos x="20" y="194"/>
                </a:cxn>
                <a:cxn ang="0">
                  <a:pos x="12" y="174"/>
                </a:cxn>
                <a:cxn ang="0">
                  <a:pos x="6" y="152"/>
                </a:cxn>
                <a:cxn ang="0">
                  <a:pos x="2" y="130"/>
                </a:cxn>
                <a:cxn ang="0">
                  <a:pos x="0" y="106"/>
                </a:cxn>
                <a:cxn ang="0">
                  <a:pos x="0" y="84"/>
                </a:cxn>
                <a:cxn ang="0">
                  <a:pos x="2" y="62"/>
                </a:cxn>
                <a:cxn ang="0">
                  <a:pos x="4" y="40"/>
                </a:cxn>
                <a:cxn ang="0">
                  <a:pos x="10" y="18"/>
                </a:cxn>
                <a:cxn ang="0">
                  <a:pos x="18" y="0"/>
                </a:cxn>
                <a:cxn ang="0">
                  <a:pos x="18" y="0"/>
                </a:cxn>
                <a:cxn ang="0">
                  <a:pos x="30" y="22"/>
                </a:cxn>
                <a:cxn ang="0">
                  <a:pos x="44" y="38"/>
                </a:cxn>
                <a:cxn ang="0">
                  <a:pos x="56" y="50"/>
                </a:cxn>
                <a:cxn ang="0">
                  <a:pos x="68" y="60"/>
                </a:cxn>
                <a:cxn ang="0">
                  <a:pos x="68" y="60"/>
                </a:cxn>
                <a:cxn ang="0">
                  <a:pos x="78" y="66"/>
                </a:cxn>
                <a:cxn ang="0">
                  <a:pos x="90" y="70"/>
                </a:cxn>
                <a:cxn ang="0">
                  <a:pos x="98" y="72"/>
                </a:cxn>
                <a:cxn ang="0">
                  <a:pos x="108" y="72"/>
                </a:cxn>
                <a:cxn ang="0">
                  <a:pos x="116" y="70"/>
                </a:cxn>
                <a:cxn ang="0">
                  <a:pos x="122" y="68"/>
                </a:cxn>
                <a:cxn ang="0">
                  <a:pos x="138" y="60"/>
                </a:cxn>
                <a:cxn ang="0">
                  <a:pos x="150" y="48"/>
                </a:cxn>
                <a:cxn ang="0">
                  <a:pos x="164" y="38"/>
                </a:cxn>
                <a:cxn ang="0">
                  <a:pos x="176" y="28"/>
                </a:cxn>
                <a:cxn ang="0">
                  <a:pos x="192" y="20"/>
                </a:cxn>
                <a:cxn ang="0">
                  <a:pos x="192" y="20"/>
                </a:cxn>
                <a:cxn ang="0">
                  <a:pos x="198" y="18"/>
                </a:cxn>
                <a:cxn ang="0">
                  <a:pos x="206" y="18"/>
                </a:cxn>
                <a:cxn ang="0">
                  <a:pos x="214" y="18"/>
                </a:cxn>
                <a:cxn ang="0">
                  <a:pos x="224" y="20"/>
                </a:cxn>
                <a:cxn ang="0">
                  <a:pos x="234" y="24"/>
                </a:cxn>
                <a:cxn ang="0">
                  <a:pos x="244" y="30"/>
                </a:cxn>
                <a:cxn ang="0">
                  <a:pos x="254" y="38"/>
                </a:cxn>
                <a:cxn ang="0">
                  <a:pos x="266" y="48"/>
                </a:cxn>
                <a:cxn ang="0">
                  <a:pos x="266" y="48"/>
                </a:cxn>
                <a:cxn ang="0">
                  <a:pos x="270" y="66"/>
                </a:cxn>
                <a:cxn ang="0">
                  <a:pos x="270" y="84"/>
                </a:cxn>
                <a:cxn ang="0">
                  <a:pos x="270" y="102"/>
                </a:cxn>
                <a:cxn ang="0">
                  <a:pos x="268" y="122"/>
                </a:cxn>
                <a:cxn ang="0">
                  <a:pos x="266" y="140"/>
                </a:cxn>
                <a:cxn ang="0">
                  <a:pos x="260" y="160"/>
                </a:cxn>
                <a:cxn ang="0">
                  <a:pos x="254" y="178"/>
                </a:cxn>
                <a:cxn ang="0">
                  <a:pos x="246" y="194"/>
                </a:cxn>
                <a:cxn ang="0">
                  <a:pos x="238" y="212"/>
                </a:cxn>
                <a:cxn ang="0">
                  <a:pos x="228" y="226"/>
                </a:cxn>
                <a:cxn ang="0">
                  <a:pos x="216" y="240"/>
                </a:cxn>
                <a:cxn ang="0">
                  <a:pos x="202" y="252"/>
                </a:cxn>
                <a:cxn ang="0">
                  <a:pos x="188" y="260"/>
                </a:cxn>
                <a:cxn ang="0">
                  <a:pos x="172" y="268"/>
                </a:cxn>
                <a:cxn ang="0">
                  <a:pos x="154" y="272"/>
                </a:cxn>
                <a:cxn ang="0">
                  <a:pos x="134" y="274"/>
                </a:cxn>
                <a:cxn ang="0">
                  <a:pos x="134" y="274"/>
                </a:cxn>
              </a:cxnLst>
              <a:rect l="0" t="0" r="r" b="b"/>
              <a:pathLst>
                <a:path w="270" h="274">
                  <a:moveTo>
                    <a:pt x="134" y="274"/>
                  </a:moveTo>
                  <a:lnTo>
                    <a:pt x="134" y="274"/>
                  </a:lnTo>
                  <a:lnTo>
                    <a:pt x="112" y="272"/>
                  </a:lnTo>
                  <a:lnTo>
                    <a:pt x="92" y="266"/>
                  </a:lnTo>
                  <a:lnTo>
                    <a:pt x="74" y="258"/>
                  </a:lnTo>
                  <a:lnTo>
                    <a:pt x="58" y="244"/>
                  </a:lnTo>
                  <a:lnTo>
                    <a:pt x="44" y="230"/>
                  </a:lnTo>
                  <a:lnTo>
                    <a:pt x="32" y="214"/>
                  </a:lnTo>
                  <a:lnTo>
                    <a:pt x="20" y="194"/>
                  </a:lnTo>
                  <a:lnTo>
                    <a:pt x="12" y="174"/>
                  </a:lnTo>
                  <a:lnTo>
                    <a:pt x="6" y="152"/>
                  </a:lnTo>
                  <a:lnTo>
                    <a:pt x="2" y="130"/>
                  </a:lnTo>
                  <a:lnTo>
                    <a:pt x="0" y="106"/>
                  </a:lnTo>
                  <a:lnTo>
                    <a:pt x="0" y="84"/>
                  </a:lnTo>
                  <a:lnTo>
                    <a:pt x="2" y="62"/>
                  </a:lnTo>
                  <a:lnTo>
                    <a:pt x="4" y="40"/>
                  </a:lnTo>
                  <a:lnTo>
                    <a:pt x="10" y="18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30" y="22"/>
                  </a:lnTo>
                  <a:lnTo>
                    <a:pt x="44" y="38"/>
                  </a:lnTo>
                  <a:lnTo>
                    <a:pt x="56" y="50"/>
                  </a:lnTo>
                  <a:lnTo>
                    <a:pt x="68" y="60"/>
                  </a:lnTo>
                  <a:lnTo>
                    <a:pt x="68" y="60"/>
                  </a:lnTo>
                  <a:lnTo>
                    <a:pt x="78" y="66"/>
                  </a:lnTo>
                  <a:lnTo>
                    <a:pt x="90" y="70"/>
                  </a:lnTo>
                  <a:lnTo>
                    <a:pt x="98" y="72"/>
                  </a:lnTo>
                  <a:lnTo>
                    <a:pt x="108" y="72"/>
                  </a:lnTo>
                  <a:lnTo>
                    <a:pt x="116" y="70"/>
                  </a:lnTo>
                  <a:lnTo>
                    <a:pt x="122" y="68"/>
                  </a:lnTo>
                  <a:lnTo>
                    <a:pt x="138" y="60"/>
                  </a:lnTo>
                  <a:lnTo>
                    <a:pt x="150" y="48"/>
                  </a:lnTo>
                  <a:lnTo>
                    <a:pt x="164" y="38"/>
                  </a:lnTo>
                  <a:lnTo>
                    <a:pt x="176" y="28"/>
                  </a:lnTo>
                  <a:lnTo>
                    <a:pt x="192" y="20"/>
                  </a:lnTo>
                  <a:lnTo>
                    <a:pt x="192" y="20"/>
                  </a:lnTo>
                  <a:lnTo>
                    <a:pt x="198" y="18"/>
                  </a:lnTo>
                  <a:lnTo>
                    <a:pt x="206" y="18"/>
                  </a:lnTo>
                  <a:lnTo>
                    <a:pt x="214" y="18"/>
                  </a:lnTo>
                  <a:lnTo>
                    <a:pt x="224" y="20"/>
                  </a:lnTo>
                  <a:lnTo>
                    <a:pt x="234" y="24"/>
                  </a:lnTo>
                  <a:lnTo>
                    <a:pt x="244" y="30"/>
                  </a:lnTo>
                  <a:lnTo>
                    <a:pt x="254" y="38"/>
                  </a:lnTo>
                  <a:lnTo>
                    <a:pt x="266" y="48"/>
                  </a:lnTo>
                  <a:lnTo>
                    <a:pt x="266" y="48"/>
                  </a:lnTo>
                  <a:lnTo>
                    <a:pt x="270" y="66"/>
                  </a:lnTo>
                  <a:lnTo>
                    <a:pt x="270" y="84"/>
                  </a:lnTo>
                  <a:lnTo>
                    <a:pt x="270" y="102"/>
                  </a:lnTo>
                  <a:lnTo>
                    <a:pt x="268" y="122"/>
                  </a:lnTo>
                  <a:lnTo>
                    <a:pt x="266" y="140"/>
                  </a:lnTo>
                  <a:lnTo>
                    <a:pt x="260" y="160"/>
                  </a:lnTo>
                  <a:lnTo>
                    <a:pt x="254" y="178"/>
                  </a:lnTo>
                  <a:lnTo>
                    <a:pt x="246" y="194"/>
                  </a:lnTo>
                  <a:lnTo>
                    <a:pt x="238" y="212"/>
                  </a:lnTo>
                  <a:lnTo>
                    <a:pt x="228" y="226"/>
                  </a:lnTo>
                  <a:lnTo>
                    <a:pt x="216" y="240"/>
                  </a:lnTo>
                  <a:lnTo>
                    <a:pt x="202" y="252"/>
                  </a:lnTo>
                  <a:lnTo>
                    <a:pt x="188" y="260"/>
                  </a:lnTo>
                  <a:lnTo>
                    <a:pt x="172" y="268"/>
                  </a:lnTo>
                  <a:lnTo>
                    <a:pt x="154" y="272"/>
                  </a:lnTo>
                  <a:lnTo>
                    <a:pt x="134" y="274"/>
                  </a:lnTo>
                  <a:lnTo>
                    <a:pt x="134" y="27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/>
            </a:p>
          </p:txBody>
        </p:sp>
        <p:sp>
          <p:nvSpPr>
            <p:cNvPr id="39" name="Freeform 108"/>
            <p:cNvSpPr>
              <a:spLocks/>
            </p:cNvSpPr>
            <p:nvPr userDrawn="1"/>
          </p:nvSpPr>
          <p:spPr bwMode="auto">
            <a:xfrm>
              <a:off x="7142163" y="10099675"/>
              <a:ext cx="419100" cy="412750"/>
            </a:xfrm>
            <a:custGeom>
              <a:avLst/>
              <a:gdLst/>
              <a:ahLst/>
              <a:cxnLst>
                <a:cxn ang="0">
                  <a:pos x="110" y="2"/>
                </a:cxn>
                <a:cxn ang="0">
                  <a:pos x="136" y="0"/>
                </a:cxn>
                <a:cxn ang="0">
                  <a:pos x="162" y="4"/>
                </a:cxn>
                <a:cxn ang="0">
                  <a:pos x="186" y="12"/>
                </a:cxn>
                <a:cxn ang="0">
                  <a:pos x="208" y="24"/>
                </a:cxn>
                <a:cxn ang="0">
                  <a:pos x="228" y="40"/>
                </a:cxn>
                <a:cxn ang="0">
                  <a:pos x="244" y="60"/>
                </a:cxn>
                <a:cxn ang="0">
                  <a:pos x="256" y="82"/>
                </a:cxn>
                <a:cxn ang="0">
                  <a:pos x="262" y="108"/>
                </a:cxn>
                <a:cxn ang="0">
                  <a:pos x="264" y="122"/>
                </a:cxn>
                <a:cxn ang="0">
                  <a:pos x="264" y="148"/>
                </a:cxn>
                <a:cxn ang="0">
                  <a:pos x="258" y="172"/>
                </a:cxn>
                <a:cxn ang="0">
                  <a:pos x="246" y="194"/>
                </a:cxn>
                <a:cxn ang="0">
                  <a:pos x="232" y="216"/>
                </a:cxn>
                <a:cxn ang="0">
                  <a:pos x="214" y="232"/>
                </a:cxn>
                <a:cxn ang="0">
                  <a:pos x="192" y="246"/>
                </a:cxn>
                <a:cxn ang="0">
                  <a:pos x="168" y="256"/>
                </a:cxn>
                <a:cxn ang="0">
                  <a:pos x="154" y="258"/>
                </a:cxn>
                <a:cxn ang="0">
                  <a:pos x="128" y="260"/>
                </a:cxn>
                <a:cxn ang="0">
                  <a:pos x="102" y="258"/>
                </a:cxn>
                <a:cxn ang="0">
                  <a:pos x="78" y="250"/>
                </a:cxn>
                <a:cxn ang="0">
                  <a:pos x="56" y="238"/>
                </a:cxn>
                <a:cxn ang="0">
                  <a:pos x="36" y="222"/>
                </a:cxn>
                <a:cxn ang="0">
                  <a:pos x="20" y="202"/>
                </a:cxn>
                <a:cxn ang="0">
                  <a:pos x="8" y="178"/>
                </a:cxn>
                <a:cxn ang="0">
                  <a:pos x="2" y="154"/>
                </a:cxn>
                <a:cxn ang="0">
                  <a:pos x="0" y="140"/>
                </a:cxn>
                <a:cxn ang="0">
                  <a:pos x="0" y="114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32" y="46"/>
                </a:cxn>
                <a:cxn ang="0">
                  <a:pos x="50" y="28"/>
                </a:cxn>
                <a:cxn ang="0">
                  <a:pos x="72" y="14"/>
                </a:cxn>
                <a:cxn ang="0">
                  <a:pos x="96" y="6"/>
                </a:cxn>
                <a:cxn ang="0">
                  <a:pos x="110" y="2"/>
                </a:cxn>
              </a:cxnLst>
              <a:rect l="0" t="0" r="r" b="b"/>
              <a:pathLst>
                <a:path w="264" h="260">
                  <a:moveTo>
                    <a:pt x="110" y="2"/>
                  </a:moveTo>
                  <a:lnTo>
                    <a:pt x="110" y="2"/>
                  </a:lnTo>
                  <a:lnTo>
                    <a:pt x="124" y="0"/>
                  </a:lnTo>
                  <a:lnTo>
                    <a:pt x="136" y="0"/>
                  </a:lnTo>
                  <a:lnTo>
                    <a:pt x="150" y="2"/>
                  </a:lnTo>
                  <a:lnTo>
                    <a:pt x="162" y="4"/>
                  </a:lnTo>
                  <a:lnTo>
                    <a:pt x="174" y="6"/>
                  </a:lnTo>
                  <a:lnTo>
                    <a:pt x="186" y="12"/>
                  </a:lnTo>
                  <a:lnTo>
                    <a:pt x="198" y="18"/>
                  </a:lnTo>
                  <a:lnTo>
                    <a:pt x="208" y="24"/>
                  </a:lnTo>
                  <a:lnTo>
                    <a:pt x="218" y="32"/>
                  </a:lnTo>
                  <a:lnTo>
                    <a:pt x="228" y="40"/>
                  </a:lnTo>
                  <a:lnTo>
                    <a:pt x="236" y="50"/>
                  </a:lnTo>
                  <a:lnTo>
                    <a:pt x="244" y="60"/>
                  </a:lnTo>
                  <a:lnTo>
                    <a:pt x="250" y="70"/>
                  </a:lnTo>
                  <a:lnTo>
                    <a:pt x="256" y="82"/>
                  </a:lnTo>
                  <a:lnTo>
                    <a:pt x="260" y="94"/>
                  </a:lnTo>
                  <a:lnTo>
                    <a:pt x="262" y="108"/>
                  </a:lnTo>
                  <a:lnTo>
                    <a:pt x="262" y="108"/>
                  </a:lnTo>
                  <a:lnTo>
                    <a:pt x="264" y="122"/>
                  </a:lnTo>
                  <a:lnTo>
                    <a:pt x="264" y="134"/>
                  </a:lnTo>
                  <a:lnTo>
                    <a:pt x="264" y="148"/>
                  </a:lnTo>
                  <a:lnTo>
                    <a:pt x="260" y="160"/>
                  </a:lnTo>
                  <a:lnTo>
                    <a:pt x="258" y="172"/>
                  </a:lnTo>
                  <a:lnTo>
                    <a:pt x="252" y="184"/>
                  </a:lnTo>
                  <a:lnTo>
                    <a:pt x="246" y="194"/>
                  </a:lnTo>
                  <a:lnTo>
                    <a:pt x="240" y="206"/>
                  </a:lnTo>
                  <a:lnTo>
                    <a:pt x="232" y="216"/>
                  </a:lnTo>
                  <a:lnTo>
                    <a:pt x="224" y="224"/>
                  </a:lnTo>
                  <a:lnTo>
                    <a:pt x="214" y="232"/>
                  </a:lnTo>
                  <a:lnTo>
                    <a:pt x="204" y="240"/>
                  </a:lnTo>
                  <a:lnTo>
                    <a:pt x="192" y="246"/>
                  </a:lnTo>
                  <a:lnTo>
                    <a:pt x="180" y="252"/>
                  </a:lnTo>
                  <a:lnTo>
                    <a:pt x="168" y="256"/>
                  </a:lnTo>
                  <a:lnTo>
                    <a:pt x="154" y="258"/>
                  </a:lnTo>
                  <a:lnTo>
                    <a:pt x="154" y="258"/>
                  </a:lnTo>
                  <a:lnTo>
                    <a:pt x="140" y="260"/>
                  </a:lnTo>
                  <a:lnTo>
                    <a:pt x="128" y="260"/>
                  </a:lnTo>
                  <a:lnTo>
                    <a:pt x="114" y="260"/>
                  </a:lnTo>
                  <a:lnTo>
                    <a:pt x="102" y="258"/>
                  </a:lnTo>
                  <a:lnTo>
                    <a:pt x="90" y="254"/>
                  </a:lnTo>
                  <a:lnTo>
                    <a:pt x="78" y="250"/>
                  </a:lnTo>
                  <a:lnTo>
                    <a:pt x="66" y="244"/>
                  </a:lnTo>
                  <a:lnTo>
                    <a:pt x="56" y="238"/>
                  </a:lnTo>
                  <a:lnTo>
                    <a:pt x="46" y="230"/>
                  </a:lnTo>
                  <a:lnTo>
                    <a:pt x="36" y="222"/>
                  </a:lnTo>
                  <a:lnTo>
                    <a:pt x="28" y="212"/>
                  </a:lnTo>
                  <a:lnTo>
                    <a:pt x="20" y="202"/>
                  </a:lnTo>
                  <a:lnTo>
                    <a:pt x="14" y="190"/>
                  </a:lnTo>
                  <a:lnTo>
                    <a:pt x="8" y="178"/>
                  </a:lnTo>
                  <a:lnTo>
                    <a:pt x="4" y="166"/>
                  </a:lnTo>
                  <a:lnTo>
                    <a:pt x="2" y="154"/>
                  </a:lnTo>
                  <a:lnTo>
                    <a:pt x="2" y="154"/>
                  </a:lnTo>
                  <a:lnTo>
                    <a:pt x="0" y="140"/>
                  </a:lnTo>
                  <a:lnTo>
                    <a:pt x="0" y="126"/>
                  </a:lnTo>
                  <a:lnTo>
                    <a:pt x="0" y="114"/>
                  </a:lnTo>
                  <a:lnTo>
                    <a:pt x="4" y="102"/>
                  </a:lnTo>
                  <a:lnTo>
                    <a:pt x="6" y="90"/>
                  </a:lnTo>
                  <a:lnTo>
                    <a:pt x="12" y="78"/>
                  </a:lnTo>
                  <a:lnTo>
                    <a:pt x="18" y="66"/>
                  </a:lnTo>
                  <a:lnTo>
                    <a:pt x="24" y="56"/>
                  </a:lnTo>
                  <a:lnTo>
                    <a:pt x="32" y="46"/>
                  </a:lnTo>
                  <a:lnTo>
                    <a:pt x="40" y="36"/>
                  </a:lnTo>
                  <a:lnTo>
                    <a:pt x="50" y="28"/>
                  </a:lnTo>
                  <a:lnTo>
                    <a:pt x="60" y="22"/>
                  </a:lnTo>
                  <a:lnTo>
                    <a:pt x="72" y="14"/>
                  </a:lnTo>
                  <a:lnTo>
                    <a:pt x="84" y="10"/>
                  </a:lnTo>
                  <a:lnTo>
                    <a:pt x="96" y="6"/>
                  </a:lnTo>
                  <a:lnTo>
                    <a:pt x="110" y="2"/>
                  </a:lnTo>
                  <a:lnTo>
                    <a:pt x="110" y="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/>
            </a:p>
          </p:txBody>
        </p:sp>
        <p:sp>
          <p:nvSpPr>
            <p:cNvPr id="40" name="Freeform 109"/>
            <p:cNvSpPr>
              <a:spLocks/>
            </p:cNvSpPr>
            <p:nvPr userDrawn="1"/>
          </p:nvSpPr>
          <p:spPr bwMode="auto">
            <a:xfrm>
              <a:off x="7062788" y="10464800"/>
              <a:ext cx="203200" cy="228600"/>
            </a:xfrm>
            <a:custGeom>
              <a:avLst/>
              <a:gdLst/>
              <a:ahLst/>
              <a:cxnLst>
                <a:cxn ang="0">
                  <a:pos x="128" y="42"/>
                </a:cxn>
                <a:cxn ang="0">
                  <a:pos x="128" y="42"/>
                </a:cxn>
                <a:cxn ang="0">
                  <a:pos x="112" y="34"/>
                </a:cxn>
                <a:cxn ang="0">
                  <a:pos x="96" y="24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68" y="0"/>
                </a:cxn>
                <a:cxn ang="0">
                  <a:pos x="8" y="82"/>
                </a:cxn>
                <a:cxn ang="0">
                  <a:pos x="8" y="82"/>
                </a:cxn>
                <a:cxn ang="0">
                  <a:pos x="4" y="90"/>
                </a:cxn>
                <a:cxn ang="0">
                  <a:pos x="2" y="98"/>
                </a:cxn>
                <a:cxn ang="0">
                  <a:pos x="0" y="106"/>
                </a:cxn>
                <a:cxn ang="0">
                  <a:pos x="2" y="114"/>
                </a:cxn>
                <a:cxn ang="0">
                  <a:pos x="4" y="120"/>
                </a:cxn>
                <a:cxn ang="0">
                  <a:pos x="8" y="126"/>
                </a:cxn>
                <a:cxn ang="0">
                  <a:pos x="12" y="132"/>
                </a:cxn>
                <a:cxn ang="0">
                  <a:pos x="18" y="136"/>
                </a:cxn>
                <a:cxn ang="0">
                  <a:pos x="24" y="140"/>
                </a:cxn>
                <a:cxn ang="0">
                  <a:pos x="32" y="142"/>
                </a:cxn>
                <a:cxn ang="0">
                  <a:pos x="38" y="144"/>
                </a:cxn>
                <a:cxn ang="0">
                  <a:pos x="46" y="144"/>
                </a:cxn>
                <a:cxn ang="0">
                  <a:pos x="52" y="142"/>
                </a:cxn>
                <a:cxn ang="0">
                  <a:pos x="60" y="138"/>
                </a:cxn>
                <a:cxn ang="0">
                  <a:pos x="66" y="134"/>
                </a:cxn>
                <a:cxn ang="0">
                  <a:pos x="72" y="126"/>
                </a:cxn>
                <a:cxn ang="0">
                  <a:pos x="72" y="126"/>
                </a:cxn>
                <a:cxn ang="0">
                  <a:pos x="128" y="42"/>
                </a:cxn>
                <a:cxn ang="0">
                  <a:pos x="128" y="42"/>
                </a:cxn>
              </a:cxnLst>
              <a:rect l="0" t="0" r="r" b="b"/>
              <a:pathLst>
                <a:path w="128" h="144">
                  <a:moveTo>
                    <a:pt x="128" y="42"/>
                  </a:moveTo>
                  <a:lnTo>
                    <a:pt x="128" y="42"/>
                  </a:lnTo>
                  <a:lnTo>
                    <a:pt x="112" y="34"/>
                  </a:lnTo>
                  <a:lnTo>
                    <a:pt x="96" y="24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" y="82"/>
                  </a:lnTo>
                  <a:lnTo>
                    <a:pt x="8" y="82"/>
                  </a:lnTo>
                  <a:lnTo>
                    <a:pt x="4" y="90"/>
                  </a:lnTo>
                  <a:lnTo>
                    <a:pt x="2" y="98"/>
                  </a:lnTo>
                  <a:lnTo>
                    <a:pt x="0" y="106"/>
                  </a:lnTo>
                  <a:lnTo>
                    <a:pt x="2" y="114"/>
                  </a:lnTo>
                  <a:lnTo>
                    <a:pt x="4" y="120"/>
                  </a:lnTo>
                  <a:lnTo>
                    <a:pt x="8" y="126"/>
                  </a:lnTo>
                  <a:lnTo>
                    <a:pt x="12" y="132"/>
                  </a:lnTo>
                  <a:lnTo>
                    <a:pt x="18" y="136"/>
                  </a:lnTo>
                  <a:lnTo>
                    <a:pt x="24" y="140"/>
                  </a:lnTo>
                  <a:lnTo>
                    <a:pt x="32" y="142"/>
                  </a:lnTo>
                  <a:lnTo>
                    <a:pt x="38" y="144"/>
                  </a:lnTo>
                  <a:lnTo>
                    <a:pt x="46" y="144"/>
                  </a:lnTo>
                  <a:lnTo>
                    <a:pt x="52" y="142"/>
                  </a:lnTo>
                  <a:lnTo>
                    <a:pt x="60" y="138"/>
                  </a:lnTo>
                  <a:lnTo>
                    <a:pt x="66" y="134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128" y="42"/>
                  </a:lnTo>
                  <a:lnTo>
                    <a:pt x="128" y="4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/>
            </a:p>
          </p:txBody>
        </p:sp>
        <p:sp>
          <p:nvSpPr>
            <p:cNvPr id="41" name="Freeform 110"/>
            <p:cNvSpPr>
              <a:spLocks/>
            </p:cNvSpPr>
            <p:nvPr userDrawn="1"/>
          </p:nvSpPr>
          <p:spPr bwMode="auto">
            <a:xfrm>
              <a:off x="7189788" y="10147300"/>
              <a:ext cx="323850" cy="320675"/>
            </a:xfrm>
            <a:custGeom>
              <a:avLst/>
              <a:gdLst/>
              <a:ahLst/>
              <a:cxnLst>
                <a:cxn ang="0">
                  <a:pos x="84" y="2"/>
                </a:cxn>
                <a:cxn ang="0">
                  <a:pos x="84" y="2"/>
                </a:cxn>
                <a:cxn ang="0">
                  <a:pos x="106" y="0"/>
                </a:cxn>
                <a:cxn ang="0">
                  <a:pos x="126" y="2"/>
                </a:cxn>
                <a:cxn ang="0">
                  <a:pos x="144" y="8"/>
                </a:cxn>
                <a:cxn ang="0">
                  <a:pos x="160" y="18"/>
                </a:cxn>
                <a:cxn ang="0">
                  <a:pos x="176" y="30"/>
                </a:cxn>
                <a:cxn ang="0">
                  <a:pos x="188" y="46"/>
                </a:cxn>
                <a:cxn ang="0">
                  <a:pos x="198" y="64"/>
                </a:cxn>
                <a:cxn ang="0">
                  <a:pos x="202" y="82"/>
                </a:cxn>
                <a:cxn ang="0">
                  <a:pos x="202" y="82"/>
                </a:cxn>
                <a:cxn ang="0">
                  <a:pos x="204" y="104"/>
                </a:cxn>
                <a:cxn ang="0">
                  <a:pos x="202" y="122"/>
                </a:cxn>
                <a:cxn ang="0">
                  <a:pos x="196" y="142"/>
                </a:cxn>
                <a:cxn ang="0">
                  <a:pos x="186" y="158"/>
                </a:cxn>
                <a:cxn ang="0">
                  <a:pos x="172" y="174"/>
                </a:cxn>
                <a:cxn ang="0">
                  <a:pos x="158" y="186"/>
                </a:cxn>
                <a:cxn ang="0">
                  <a:pos x="140" y="194"/>
                </a:cxn>
                <a:cxn ang="0">
                  <a:pos x="120" y="200"/>
                </a:cxn>
                <a:cxn ang="0">
                  <a:pos x="120" y="200"/>
                </a:cxn>
                <a:cxn ang="0">
                  <a:pos x="98" y="202"/>
                </a:cxn>
                <a:cxn ang="0">
                  <a:pos x="78" y="198"/>
                </a:cxn>
                <a:cxn ang="0">
                  <a:pos x="60" y="192"/>
                </a:cxn>
                <a:cxn ang="0">
                  <a:pos x="42" y="184"/>
                </a:cxn>
                <a:cxn ang="0">
                  <a:pos x="28" y="170"/>
                </a:cxn>
                <a:cxn ang="0">
                  <a:pos x="16" y="156"/>
                </a:cxn>
                <a:cxn ang="0">
                  <a:pos x="6" y="138"/>
                </a:cxn>
                <a:cxn ang="0">
                  <a:pos x="2" y="118"/>
                </a:cxn>
                <a:cxn ang="0">
                  <a:pos x="2" y="118"/>
                </a:cxn>
                <a:cxn ang="0">
                  <a:pos x="0" y="98"/>
                </a:cxn>
                <a:cxn ang="0">
                  <a:pos x="2" y="78"/>
                </a:cxn>
                <a:cxn ang="0">
                  <a:pos x="8" y="60"/>
                </a:cxn>
                <a:cxn ang="0">
                  <a:pos x="18" y="42"/>
                </a:cxn>
                <a:cxn ang="0">
                  <a:pos x="32" y="28"/>
                </a:cxn>
                <a:cxn ang="0">
                  <a:pos x="46" y="16"/>
                </a:cxn>
                <a:cxn ang="0">
                  <a:pos x="64" y="6"/>
                </a:cxn>
                <a:cxn ang="0">
                  <a:pos x="84" y="2"/>
                </a:cxn>
                <a:cxn ang="0">
                  <a:pos x="84" y="2"/>
                </a:cxn>
              </a:cxnLst>
              <a:rect l="0" t="0" r="r" b="b"/>
              <a:pathLst>
                <a:path w="204" h="202">
                  <a:moveTo>
                    <a:pt x="84" y="2"/>
                  </a:moveTo>
                  <a:lnTo>
                    <a:pt x="84" y="2"/>
                  </a:lnTo>
                  <a:lnTo>
                    <a:pt x="106" y="0"/>
                  </a:lnTo>
                  <a:lnTo>
                    <a:pt x="126" y="2"/>
                  </a:lnTo>
                  <a:lnTo>
                    <a:pt x="144" y="8"/>
                  </a:lnTo>
                  <a:lnTo>
                    <a:pt x="160" y="18"/>
                  </a:lnTo>
                  <a:lnTo>
                    <a:pt x="176" y="30"/>
                  </a:lnTo>
                  <a:lnTo>
                    <a:pt x="188" y="46"/>
                  </a:lnTo>
                  <a:lnTo>
                    <a:pt x="198" y="64"/>
                  </a:lnTo>
                  <a:lnTo>
                    <a:pt x="202" y="82"/>
                  </a:lnTo>
                  <a:lnTo>
                    <a:pt x="202" y="82"/>
                  </a:lnTo>
                  <a:lnTo>
                    <a:pt x="204" y="104"/>
                  </a:lnTo>
                  <a:lnTo>
                    <a:pt x="202" y="122"/>
                  </a:lnTo>
                  <a:lnTo>
                    <a:pt x="196" y="142"/>
                  </a:lnTo>
                  <a:lnTo>
                    <a:pt x="186" y="158"/>
                  </a:lnTo>
                  <a:lnTo>
                    <a:pt x="172" y="174"/>
                  </a:lnTo>
                  <a:lnTo>
                    <a:pt x="158" y="186"/>
                  </a:lnTo>
                  <a:lnTo>
                    <a:pt x="140" y="194"/>
                  </a:lnTo>
                  <a:lnTo>
                    <a:pt x="120" y="200"/>
                  </a:lnTo>
                  <a:lnTo>
                    <a:pt x="120" y="200"/>
                  </a:lnTo>
                  <a:lnTo>
                    <a:pt x="98" y="202"/>
                  </a:lnTo>
                  <a:lnTo>
                    <a:pt x="78" y="198"/>
                  </a:lnTo>
                  <a:lnTo>
                    <a:pt x="60" y="192"/>
                  </a:lnTo>
                  <a:lnTo>
                    <a:pt x="42" y="184"/>
                  </a:lnTo>
                  <a:lnTo>
                    <a:pt x="28" y="170"/>
                  </a:lnTo>
                  <a:lnTo>
                    <a:pt x="16" y="156"/>
                  </a:lnTo>
                  <a:lnTo>
                    <a:pt x="6" y="138"/>
                  </a:lnTo>
                  <a:lnTo>
                    <a:pt x="2" y="118"/>
                  </a:lnTo>
                  <a:lnTo>
                    <a:pt x="2" y="118"/>
                  </a:lnTo>
                  <a:lnTo>
                    <a:pt x="0" y="98"/>
                  </a:lnTo>
                  <a:lnTo>
                    <a:pt x="2" y="78"/>
                  </a:lnTo>
                  <a:lnTo>
                    <a:pt x="8" y="60"/>
                  </a:lnTo>
                  <a:lnTo>
                    <a:pt x="18" y="42"/>
                  </a:lnTo>
                  <a:lnTo>
                    <a:pt x="32" y="28"/>
                  </a:lnTo>
                  <a:lnTo>
                    <a:pt x="46" y="16"/>
                  </a:lnTo>
                  <a:lnTo>
                    <a:pt x="64" y="6"/>
                  </a:lnTo>
                  <a:lnTo>
                    <a:pt x="84" y="2"/>
                  </a:lnTo>
                  <a:lnTo>
                    <a:pt x="84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000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95690" rtl="0" eaLnBrk="1" latinLnBrk="1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84" indent="-373384" algn="l" defTabSz="995690" rtl="0" eaLnBrk="1" latinLnBrk="1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998" indent="-311153" algn="l" defTabSz="995690" rtl="0" eaLnBrk="1" latinLnBrk="1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13" indent="-248923" algn="l" defTabSz="995690" rtl="0" eaLnBrk="1" latinLnBrk="1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458" indent="-248923" algn="l" defTabSz="995690" rtl="0" eaLnBrk="1" latinLnBrk="1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0303" indent="-248923" algn="l" defTabSz="995690" rtl="0" eaLnBrk="1" latinLnBrk="1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148" indent="-248923" algn="l" defTabSz="995690" rtl="0" eaLnBrk="1" latinLnBrk="1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993" indent="-248923" algn="l" defTabSz="995690" rtl="0" eaLnBrk="1" latinLnBrk="1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838" indent="-248923" algn="l" defTabSz="995690" rtl="0" eaLnBrk="1" latinLnBrk="1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1683" indent="-248923" algn="l" defTabSz="995690" rtl="0" eaLnBrk="1" latinLnBrk="1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956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845" algn="l" defTabSz="9956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90" algn="l" defTabSz="9956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35" algn="l" defTabSz="9956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380" algn="l" defTabSz="9956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25" algn="l" defTabSz="9956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7070" algn="l" defTabSz="9956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16" algn="l" defTabSz="9956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761" algn="l" defTabSz="995690" rtl="0" eaLnBrk="1" latinLnBrk="1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텍스트 개체 틀 9"/>
          <p:cNvSpPr>
            <a:spLocks noGrp="1"/>
          </p:cNvSpPr>
          <p:nvPr>
            <p:ph type="body" sz="quarter" idx="12"/>
          </p:nvPr>
        </p:nvSpPr>
        <p:spPr>
          <a:xfrm>
            <a:off x="2725024" y="10099228"/>
            <a:ext cx="2544794" cy="39058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ko-KR" altLang="en-US" sz="2400" dirty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ko-KR" altLang="en-US" sz="2400" dirty="0" smtClean="0">
                <a:solidFill>
                  <a:schemeClr val="accent5">
                    <a:lumMod val="75000"/>
                  </a:schemeClr>
                </a:solidFill>
              </a:rPr>
              <a:t>강남구보건소</a:t>
            </a:r>
            <a:endParaRPr lang="en-US" altLang="ko-KR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0"/>
          </p:nvPr>
        </p:nvSpPr>
        <p:spPr>
          <a:xfrm>
            <a:off x="720631" y="603216"/>
            <a:ext cx="6120000" cy="1157720"/>
          </a:xfrm>
        </p:spPr>
        <p:txBody>
          <a:bodyPr/>
          <a:lstStyle/>
          <a:p>
            <a:pPr>
              <a:spcBef>
                <a:spcPts val="100"/>
              </a:spcBef>
            </a:pPr>
            <a:r>
              <a:rPr lang="ko-KR" altLang="en-US" sz="3600" b="0" dirty="0" smtClean="0">
                <a:solidFill>
                  <a:srgbClr val="65A8DF"/>
                </a:solidFill>
                <a:latin typeface="카페24 아네모네" pitchFamily="2" charset="-127"/>
                <a:ea typeface="카페24 아네모네" pitchFamily="2" charset="-127"/>
              </a:rPr>
              <a:t>강남구보건소</a:t>
            </a:r>
            <a:endParaRPr lang="en-US" altLang="ko-KR" sz="3600" b="0" dirty="0" smtClean="0">
              <a:solidFill>
                <a:srgbClr val="65A8DF"/>
              </a:solidFill>
              <a:latin typeface="카페24 아네모네" pitchFamily="2" charset="-127"/>
              <a:ea typeface="카페24 아네모네" pitchFamily="2" charset="-127"/>
            </a:endParaRPr>
          </a:p>
          <a:p>
            <a:pPr>
              <a:spcBef>
                <a:spcPts val="100"/>
              </a:spcBef>
            </a:pPr>
            <a:r>
              <a:rPr lang="ko-KR" altLang="en-US" sz="3600" b="0" dirty="0" smtClean="0">
                <a:solidFill>
                  <a:schemeClr val="accent5">
                    <a:lumMod val="75000"/>
                  </a:schemeClr>
                </a:solidFill>
                <a:latin typeface="카페24 아네모네" pitchFamily="2" charset="-127"/>
                <a:ea typeface="카페24 아네모네" pitchFamily="2" charset="-127"/>
              </a:rPr>
              <a:t>유료 및 성인 예방접종 안내</a:t>
            </a:r>
            <a:endParaRPr lang="ko-KR" altLang="en-US" sz="3600" b="0" dirty="0">
              <a:solidFill>
                <a:schemeClr val="accent5">
                  <a:lumMod val="75000"/>
                </a:schemeClr>
              </a:solidFill>
              <a:latin typeface="카페24 아네모네" pitchFamily="2" charset="-127"/>
              <a:ea typeface="카페24 아네모네" pitchFamily="2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6872" y="2101033"/>
            <a:ext cx="3089745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kumimoji="1" lang="ko-KR" altLang="en-US" sz="18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굴림" pitchFamily="50" charset="-127"/>
              </a:rPr>
              <a:t>강남구보건소 </a:t>
            </a:r>
            <a:r>
              <a:rPr kumimoji="1" lang="en-US" altLang="ko-KR" sz="15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굴림" pitchFamily="50" charset="-127"/>
              </a:rPr>
              <a:t>(1</a:t>
            </a:r>
            <a:r>
              <a:rPr kumimoji="1" lang="ko-KR" altLang="en-US" sz="15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굴림" pitchFamily="50" charset="-127"/>
              </a:rPr>
              <a:t>층 </a:t>
            </a:r>
            <a:r>
              <a:rPr kumimoji="1" lang="ko-KR" altLang="en-US" sz="1500" dirty="0" err="1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굴림" pitchFamily="50" charset="-127"/>
              </a:rPr>
              <a:t>예방접종실</a:t>
            </a:r>
            <a:r>
              <a:rPr kumimoji="1" lang="en-US" altLang="ko-KR" sz="15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굴림" pitchFamily="50" charset="-127"/>
              </a:rPr>
              <a:t>)</a:t>
            </a:r>
            <a:endParaRPr kumimoji="1" lang="ko-KR" altLang="en-US" sz="1500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  <a:cs typeface="굴림" pitchFamily="50" charset="-127"/>
            </a:endParaRPr>
          </a:p>
        </p:txBody>
      </p:sp>
      <p:grpSp>
        <p:nvGrpSpPr>
          <p:cNvPr id="53" name="그룹 52"/>
          <p:cNvGrpSpPr/>
          <p:nvPr/>
        </p:nvGrpSpPr>
        <p:grpSpPr>
          <a:xfrm>
            <a:off x="2748004" y="138870"/>
            <a:ext cx="2065251" cy="523221"/>
            <a:chOff x="546871" y="2674918"/>
            <a:chExt cx="1492250" cy="343481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54" name="Rectangle 135"/>
            <p:cNvSpPr>
              <a:spLocks noChangeArrowheads="1"/>
            </p:cNvSpPr>
            <p:nvPr/>
          </p:nvSpPr>
          <p:spPr bwMode="auto">
            <a:xfrm>
              <a:off x="546871" y="2674918"/>
              <a:ext cx="1492250" cy="2880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90414" y="2674919"/>
              <a:ext cx="1142624" cy="3434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ko-KR" sz="2800" b="1" dirty="0" smtClean="0">
                  <a:solidFill>
                    <a:schemeClr val="bg1"/>
                  </a:solidFill>
                  <a:latin typeface="카페24 아네모네" pitchFamily="2" charset="-127"/>
                  <a:ea typeface="카페24 아네모네" pitchFamily="2" charset="-127"/>
                  <a:cs typeface="굴림" pitchFamily="50" charset="-127"/>
                </a:rPr>
                <a:t>2026</a:t>
              </a:r>
              <a:r>
                <a:rPr kumimoji="1" lang="ko-KR" altLang="en-US" sz="2800" b="1" dirty="0" smtClean="0">
                  <a:solidFill>
                    <a:schemeClr val="bg1"/>
                  </a:solidFill>
                  <a:latin typeface="카페24 아네모네" pitchFamily="2" charset="-127"/>
                  <a:ea typeface="카페24 아네모네" pitchFamily="2" charset="-127"/>
                  <a:cs typeface="굴림" pitchFamily="50" charset="-127"/>
                </a:rPr>
                <a:t>년</a:t>
              </a:r>
              <a:endParaRPr kumimoji="1" lang="ko-KR" altLang="en-US" sz="2800" b="1" dirty="0">
                <a:solidFill>
                  <a:schemeClr val="bg1"/>
                </a:solidFill>
                <a:latin typeface="카페24 아네모네" pitchFamily="2" charset="-127"/>
                <a:ea typeface="카페24 아네모네" pitchFamily="2" charset="-127"/>
                <a:cs typeface="굴림" pitchFamily="50" charset="-127"/>
              </a:endParaRPr>
            </a:p>
          </p:txBody>
        </p:sp>
      </p:grpSp>
      <p:sp>
        <p:nvSpPr>
          <p:cNvPr id="148" name="TextBox 147"/>
          <p:cNvSpPr txBox="1"/>
          <p:nvPr/>
        </p:nvSpPr>
        <p:spPr>
          <a:xfrm>
            <a:off x="546870" y="7569656"/>
            <a:ext cx="2941217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kumimoji="1" lang="ko-KR" altLang="en-US" sz="1800" dirty="0" err="1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굴림" pitchFamily="50" charset="-127"/>
              </a:rPr>
              <a:t>수서분소</a:t>
            </a:r>
            <a:r>
              <a:rPr kumimoji="1" lang="ko-KR" altLang="en-US" sz="18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굴림" pitchFamily="50" charset="-127"/>
              </a:rPr>
              <a:t> </a:t>
            </a:r>
            <a:r>
              <a:rPr kumimoji="1" lang="en-US" altLang="ko-KR" sz="14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굴림" pitchFamily="50" charset="-127"/>
              </a:rPr>
              <a:t>(1</a:t>
            </a:r>
            <a:r>
              <a:rPr kumimoji="1" lang="ko-KR" altLang="en-US" sz="14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굴림" pitchFamily="50" charset="-127"/>
              </a:rPr>
              <a:t>층 </a:t>
            </a:r>
            <a:r>
              <a:rPr kumimoji="1" lang="ko-KR" altLang="en-US" sz="1400" dirty="0" err="1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굴림" pitchFamily="50" charset="-127"/>
              </a:rPr>
              <a:t>예방접종실</a:t>
            </a:r>
            <a:r>
              <a:rPr kumimoji="1" lang="en-US" altLang="ko-KR" sz="1400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굴림" pitchFamily="50" charset="-127"/>
              </a:rPr>
              <a:t>)</a:t>
            </a:r>
            <a:endParaRPr kumimoji="1" lang="ko-KR" altLang="en-US" sz="1800" dirty="0">
              <a:solidFill>
                <a:schemeClr val="bg1"/>
              </a:solidFill>
              <a:latin typeface="HY헤드라인M" panose="02030600000101010101" pitchFamily="18" charset="-127"/>
              <a:ea typeface="HY헤드라인M" panose="02030600000101010101" pitchFamily="18" charset="-127"/>
              <a:cs typeface="굴림" pitchFamily="50" charset="-127"/>
            </a:endParaRPr>
          </a:p>
        </p:txBody>
      </p:sp>
      <p:cxnSp>
        <p:nvCxnSpPr>
          <p:cNvPr id="7" name="직선 연결선 6"/>
          <p:cNvCxnSpPr/>
          <p:nvPr/>
        </p:nvCxnSpPr>
        <p:spPr>
          <a:xfrm>
            <a:off x="546872" y="2898428"/>
            <a:ext cx="6474121" cy="0"/>
          </a:xfrm>
          <a:prstGeom prst="line">
            <a:avLst/>
          </a:prstGeom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468263" y="2499730"/>
            <a:ext cx="6621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>
                <a:solidFill>
                  <a:schemeClr val="tx2">
                    <a:lumMod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접종일 </a:t>
            </a:r>
            <a:r>
              <a:rPr lang="en-US" altLang="ko-KR" sz="1500" dirty="0">
                <a:solidFill>
                  <a:schemeClr val="tx2">
                    <a:lumMod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</a:t>
            </a:r>
            <a:r>
              <a:rPr lang="ko-KR" altLang="en-US" sz="1500" dirty="0">
                <a:solidFill>
                  <a:schemeClr val="tx2">
                    <a:lumMod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매주 </a:t>
            </a:r>
            <a:r>
              <a:rPr lang="ko-KR" altLang="en-US" sz="1800" b="1" dirty="0">
                <a:solidFill>
                  <a:srgbClr val="FF0000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화</a:t>
            </a:r>
            <a:r>
              <a:rPr lang="en-US" altLang="ko-KR" sz="1800" b="1" dirty="0">
                <a:solidFill>
                  <a:srgbClr val="FF0000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·</a:t>
            </a:r>
            <a:r>
              <a:rPr lang="ko-KR" altLang="en-US" sz="1800" b="1" dirty="0">
                <a:solidFill>
                  <a:srgbClr val="FF0000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수</a:t>
            </a:r>
            <a:r>
              <a:rPr lang="en-US" altLang="ko-KR" sz="1800" b="1" dirty="0">
                <a:solidFill>
                  <a:srgbClr val="FF0000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·</a:t>
            </a:r>
            <a:r>
              <a:rPr lang="ko-KR" altLang="en-US" sz="1800" b="1" dirty="0">
                <a:solidFill>
                  <a:srgbClr val="FF0000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금</a:t>
            </a:r>
            <a:r>
              <a:rPr lang="ko-KR" altLang="en-US" sz="1500" b="1" dirty="0">
                <a:solidFill>
                  <a:srgbClr val="10253F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요일</a:t>
            </a:r>
            <a:r>
              <a:rPr lang="ko-KR" altLang="en-US" sz="1500" b="1" dirty="0">
                <a:solidFill>
                  <a:srgbClr val="31859C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</a:t>
            </a:r>
            <a:r>
              <a:rPr lang="en-US" altLang="ko-KR" sz="1500" b="1" dirty="0" smtClean="0"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en-US" altLang="ko-KR" sz="1500" b="1" dirty="0" smtClean="0">
                <a:solidFill>
                  <a:schemeClr val="tx2">
                    <a:lumMod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09:00~11:30, 13:00~17:00)</a:t>
            </a:r>
            <a:endParaRPr lang="ko-KR" altLang="en-US" sz="1200" dirty="0">
              <a:solidFill>
                <a:schemeClr val="tx2">
                  <a:lumMod val="50000"/>
                </a:schemeClr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875626"/>
              </p:ext>
            </p:extLst>
          </p:nvPr>
        </p:nvGraphicFramePr>
        <p:xfrm>
          <a:off x="502276" y="2978129"/>
          <a:ext cx="6518717" cy="4605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111">
                  <a:extLst>
                    <a:ext uri="{9D8B030D-6E8A-4147-A177-3AD203B41FA5}">
                      <a16:colId xmlns:a16="http://schemas.microsoft.com/office/drawing/2014/main" val="1723553673"/>
                    </a:ext>
                  </a:extLst>
                </a:gridCol>
                <a:gridCol w="3967460">
                  <a:extLst>
                    <a:ext uri="{9D8B030D-6E8A-4147-A177-3AD203B41FA5}">
                      <a16:colId xmlns:a16="http://schemas.microsoft.com/office/drawing/2014/main" val="3816288069"/>
                    </a:ext>
                  </a:extLst>
                </a:gridCol>
                <a:gridCol w="1296146">
                  <a:extLst>
                    <a:ext uri="{9D8B030D-6E8A-4147-A177-3AD203B41FA5}">
                      <a16:colId xmlns:a16="http://schemas.microsoft.com/office/drawing/2014/main" val="3145870704"/>
                    </a:ext>
                  </a:extLst>
                </a:gridCol>
              </a:tblGrid>
              <a:tr h="3019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종류</a:t>
                      </a:r>
                      <a:endParaRPr lang="ko-KR" altLang="en-US" sz="1400" b="1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접종대상자</a:t>
                      </a:r>
                      <a:endParaRPr lang="ko-KR" altLang="en-US" sz="1400" b="1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접종비용</a:t>
                      </a:r>
                      <a:endParaRPr lang="ko-KR" altLang="en-US" sz="1400" b="1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643630"/>
                  </a:ext>
                </a:extLst>
              </a:tr>
              <a:tr h="45291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B</a:t>
                      </a:r>
                      <a:r>
                        <a:rPr lang="ko-KR" altLang="en-US" sz="1200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형간염</a:t>
                      </a:r>
                      <a:endParaRPr lang="ko-KR" altLang="en-US" sz="12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B</a:t>
                      </a:r>
                      <a:r>
                        <a:rPr lang="ko-KR" altLang="en-US" sz="1100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형간염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항체 미 형성자</a:t>
                      </a: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(6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개월 이내 시행한 </a:t>
                      </a:r>
                      <a:r>
                        <a:rPr lang="ko-KR" altLang="en-US" sz="1100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검사결과지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</a:t>
                      </a:r>
                      <a:r>
                        <a:rPr lang="ko-KR" altLang="en-US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필요</a:t>
                      </a: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  <a:endParaRPr lang="ko-KR" altLang="en-US" sz="11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대인</a:t>
                      </a: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(11</a:t>
                      </a:r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세 이상</a:t>
                      </a: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ko-KR" sz="1200" b="1" dirty="0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7,200</a:t>
                      </a:r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원</a:t>
                      </a: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(1ml)</a:t>
                      </a:r>
                      <a:endParaRPr lang="ko-KR" altLang="en-US" sz="12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796694"/>
                  </a:ext>
                </a:extLst>
              </a:tr>
              <a:tr h="4227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폐렴구균</a:t>
                      </a:r>
                      <a:endParaRPr lang="ko-KR" altLang="en-US" sz="12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65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세 이상 어르신</a:t>
                      </a:r>
                      <a:r>
                        <a:rPr lang="en-US" altLang="ko-KR" sz="1100" b="1" u="sng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(1961.12.31.</a:t>
                      </a:r>
                      <a:r>
                        <a:rPr lang="ko-KR" altLang="en-US" sz="1100" b="1" u="sng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이전 </a:t>
                      </a:r>
                      <a:r>
                        <a:rPr lang="ko-KR" altLang="en-US" sz="1100" b="1" u="sng" baseline="0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출생자</a:t>
                      </a:r>
                      <a:r>
                        <a:rPr lang="en-US" altLang="ko-KR" sz="1100" b="1" u="sng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 </a:t>
                      </a:r>
                      <a:r>
                        <a:rPr lang="ko-KR" altLang="en-US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중 </a:t>
                      </a:r>
                      <a:r>
                        <a:rPr lang="en-US" altLang="ko-KR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23</a:t>
                      </a:r>
                      <a:r>
                        <a:rPr lang="ko-KR" altLang="en-US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가 </a:t>
                      </a:r>
                      <a:endParaRPr lang="en-US" altLang="ko-KR" sz="1100" baseline="0" dirty="0" smtClean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     </a:t>
                      </a:r>
                      <a:r>
                        <a:rPr lang="ko-KR" altLang="en-US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다당질백신을 한번도 접종하지 않은 어르신</a:t>
                      </a:r>
                      <a:endParaRPr lang="ko-KR" altLang="en-US" sz="11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무료</a:t>
                      </a:r>
                      <a:endParaRPr lang="ko-KR" altLang="en-US" sz="12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105304"/>
                  </a:ext>
                </a:extLst>
              </a:tr>
              <a:tr h="58878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대상포진</a:t>
                      </a:r>
                      <a:endParaRPr lang="ko-KR" altLang="en-US" sz="12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강남구로 </a:t>
                      </a:r>
                      <a:r>
                        <a:rPr lang="ko-KR" altLang="en-US" sz="1100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주민등록된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</a:t>
                      </a: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65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세 이상</a:t>
                      </a:r>
                      <a:r>
                        <a:rPr lang="en-US" altLang="ko-KR" sz="1100" b="1" u="sng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(1961.12.31. </a:t>
                      </a:r>
                      <a:r>
                        <a:rPr lang="ko-KR" altLang="en-US" sz="1100" b="1" u="sng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이전 </a:t>
                      </a:r>
                      <a:r>
                        <a:rPr lang="ko-KR" altLang="en-US" sz="1100" b="1" u="sng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출생자</a:t>
                      </a:r>
                      <a:r>
                        <a:rPr lang="en-US" altLang="ko-KR" sz="1100" b="1" u="sng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  <a:r>
                        <a:rPr lang="en-US" altLang="ko-KR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</a:t>
                      </a:r>
                      <a:r>
                        <a:rPr lang="ko-KR" altLang="en-US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취약계층</a:t>
                      </a:r>
                      <a:r>
                        <a:rPr lang="en-US" altLang="ko-KR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</a:t>
                      </a:r>
                      <a:r>
                        <a:rPr lang="ko-KR" altLang="en-US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기초생활수급권자</a:t>
                      </a:r>
                      <a:r>
                        <a:rPr lang="en-US" altLang="ko-KR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,</a:t>
                      </a:r>
                      <a:r>
                        <a:rPr lang="ko-KR" altLang="en-US" sz="1100" baseline="0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차상위계층</a:t>
                      </a:r>
                      <a:r>
                        <a:rPr lang="en-US" altLang="ko-KR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  <a:r>
                        <a:rPr lang="ko-KR" altLang="en-US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중 대상포진 예방접종을 한번도 </a:t>
                      </a:r>
                      <a:r>
                        <a:rPr lang="ko-KR" altLang="en-US" sz="1100" spc="-15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접종하지</a:t>
                      </a:r>
                      <a:r>
                        <a:rPr lang="ko-KR" altLang="en-US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않은 어르신</a:t>
                      </a:r>
                      <a:endParaRPr lang="en-US" altLang="ko-KR" sz="1100" dirty="0" smtClean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무료</a:t>
                      </a:r>
                      <a:endParaRPr lang="ko-KR" altLang="en-US" sz="12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9923602"/>
                  </a:ext>
                </a:extLst>
              </a:tr>
              <a:tr h="58878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장티푸스</a:t>
                      </a:r>
                      <a:endParaRPr lang="ko-KR" altLang="en-US" sz="12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장티푸스</a:t>
                      </a:r>
                      <a:r>
                        <a:rPr lang="ko-KR" altLang="en-US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유행지역으로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</a:t>
                      </a:r>
                      <a:r>
                        <a:rPr lang="ko-KR" altLang="en-US" sz="1100" dirty="0" err="1" smtClean="0">
                          <a:solidFill>
                            <a:srgbClr val="FF000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공무여행객</a:t>
                      </a: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</a:t>
                      </a:r>
                      <a:r>
                        <a:rPr lang="ko-KR" altLang="en-US" sz="1100" dirty="0" err="1" smtClean="0">
                          <a:solidFill>
                            <a:srgbClr val="FF000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공무여행</a:t>
                      </a:r>
                      <a:r>
                        <a:rPr lang="ko-KR" altLang="en-US" sz="1100" dirty="0" smtClean="0">
                          <a:solidFill>
                            <a:srgbClr val="FF000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</a:t>
                      </a:r>
                      <a:r>
                        <a:rPr lang="ko-KR" altLang="en-US" sz="1100" baseline="0" dirty="0" smtClean="0">
                          <a:solidFill>
                            <a:srgbClr val="FF000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증빙</a:t>
                      </a:r>
                      <a:r>
                        <a:rPr lang="ko-KR" altLang="en-US" sz="1100" dirty="0" smtClean="0">
                          <a:solidFill>
                            <a:srgbClr val="FF000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서류 </a:t>
                      </a:r>
                      <a:r>
                        <a:rPr lang="ko-KR" altLang="en-US" sz="1100" baseline="0" dirty="0" smtClean="0">
                          <a:solidFill>
                            <a:srgbClr val="FF000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지</a:t>
                      </a:r>
                      <a:r>
                        <a:rPr lang="ko-KR" altLang="en-US" sz="1100" dirty="0" smtClean="0">
                          <a:solidFill>
                            <a:srgbClr val="FF000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참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</a:p>
                    <a:p>
                      <a:pPr marL="171450" indent="-1714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장티푸스 보균자의 </a:t>
                      </a:r>
                      <a:r>
                        <a:rPr lang="ko-KR" altLang="en-US" sz="1100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밀접접촉자</a:t>
                      </a: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가족</a:t>
                      </a: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</a:p>
                    <a:p>
                      <a:pPr marL="171450" marR="0" lvl="0" indent="-171450" algn="l" defTabSz="99569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장티푸스 균을 취급하는 실험실 요원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solidFill>
                            <a:schemeClr val="tx1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무료</a:t>
                      </a:r>
                      <a:endParaRPr lang="en-US" altLang="ko-KR" sz="1200" b="0" dirty="0" smtClean="0">
                        <a:solidFill>
                          <a:schemeClr val="tx1"/>
                        </a:solidFill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</a:t>
                      </a:r>
                      <a:r>
                        <a:rPr lang="ko-KR" altLang="en-US" sz="1200" b="0" dirty="0" err="1" smtClean="0">
                          <a:solidFill>
                            <a:schemeClr val="tx1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지역무관</a:t>
                      </a:r>
                      <a:r>
                        <a:rPr lang="en-US" altLang="ko-KR" sz="1200" b="0" dirty="0" smtClean="0">
                          <a:solidFill>
                            <a:schemeClr val="tx1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  <a:endParaRPr lang="en-US" altLang="ko-KR" sz="1200" b="0" dirty="0" smtClean="0">
                        <a:solidFill>
                          <a:schemeClr val="tx1"/>
                        </a:solidFill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879770"/>
                  </a:ext>
                </a:extLst>
              </a:tr>
              <a:tr h="92092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신증후군출혈열</a:t>
                      </a:r>
                      <a:endParaRPr lang="ko-KR" altLang="en-US" sz="12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군인 및 농부 등 직업적으로 신증후군출혈열 바이러스에</a:t>
                      </a:r>
                      <a:endParaRPr lang="en-US" altLang="ko-KR" sz="1100" dirty="0" smtClean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    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노출될 위험이 높은 집단</a:t>
                      </a:r>
                      <a:endParaRPr lang="en-US" altLang="ko-KR" sz="1100" dirty="0" smtClean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  <a:p>
                      <a:pPr marL="171450" indent="-1714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신증후군출혈열 </a:t>
                      </a:r>
                      <a:r>
                        <a:rPr lang="ko-KR" altLang="en-US" sz="1100" spc="-15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바이러스를 다루거나 쥐</a:t>
                      </a:r>
                      <a:r>
                        <a:rPr lang="ko-KR" altLang="en-US" sz="1100" spc="-15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실험을 하는 실험실 요원</a:t>
                      </a:r>
                      <a:endParaRPr lang="en-US" altLang="ko-KR" sz="1100" spc="-150" baseline="0" dirty="0" smtClean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  <a:p>
                      <a:pPr marL="171450" indent="-1714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야외활동이 빈번한 사람 등 개별적 노출 위험이</a:t>
                      </a:r>
                      <a:r>
                        <a:rPr lang="ko-KR" altLang="en-US" sz="1100" spc="-15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</a:t>
                      </a:r>
                      <a:r>
                        <a:rPr lang="ko-KR" altLang="en-US" sz="1100" spc="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크다고 판단되는 자</a:t>
                      </a:r>
                      <a:endParaRPr lang="en-US" altLang="ko-KR" sz="1100" spc="0" dirty="0" smtClean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 smtClean="0">
                          <a:solidFill>
                            <a:schemeClr val="tx1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무료</a:t>
                      </a:r>
                      <a:endParaRPr lang="en-US" altLang="ko-KR" sz="1050" b="1" dirty="0" smtClean="0">
                        <a:solidFill>
                          <a:schemeClr val="tx1"/>
                        </a:solidFill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  <a:p>
                      <a:pPr algn="ctr" latinLnBrk="1"/>
                      <a:r>
                        <a:rPr lang="en-US" altLang="ko-KR" sz="1050" b="1" spc="0" dirty="0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</a:t>
                      </a:r>
                      <a:r>
                        <a:rPr lang="ko-KR" altLang="en-US" sz="1050" b="1" spc="0" dirty="0" err="1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고위험군만</a:t>
                      </a:r>
                      <a:r>
                        <a:rPr lang="ko-KR" altLang="en-US" sz="1050" b="1" spc="0" dirty="0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접종</a:t>
                      </a:r>
                      <a:r>
                        <a:rPr lang="en-US" altLang="ko-KR" sz="1050" b="1" spc="0" dirty="0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  <a:endParaRPr lang="ko-KR" altLang="en-US" sz="105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456515"/>
                  </a:ext>
                </a:extLst>
              </a:tr>
              <a:tr h="29932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풍진</a:t>
                      </a: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(MMR)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임신 준비 중인  </a:t>
                      </a:r>
                      <a:r>
                        <a:rPr lang="ko-KR" altLang="en-US" sz="1100" b="1" dirty="0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강남구 </a:t>
                      </a:r>
                      <a:r>
                        <a:rPr lang="ko-KR" altLang="en-US" sz="1100" b="1" spc="-150" dirty="0" err="1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가임기</a:t>
                      </a:r>
                      <a:r>
                        <a:rPr lang="ko-KR" altLang="en-US" sz="1100" b="1" spc="-150" dirty="0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 여성</a:t>
                      </a:r>
                      <a:r>
                        <a:rPr lang="en-US" altLang="ko-KR" sz="1100" b="1" spc="-150" dirty="0" smtClean="0">
                          <a:solidFill>
                            <a:schemeClr val="tx1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</a:t>
                      </a:r>
                      <a:r>
                        <a:rPr lang="ko-KR" altLang="en-US" sz="1100" b="1" spc="-150" dirty="0" smtClean="0">
                          <a:solidFill>
                            <a:schemeClr val="tx1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결혼예정  및  기혼자 증빙</a:t>
                      </a:r>
                      <a:r>
                        <a:rPr lang="en-US" altLang="ko-KR" sz="1100" b="1" spc="-150" dirty="0" smtClean="0">
                          <a:solidFill>
                            <a:schemeClr val="tx1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  <a:r>
                        <a:rPr lang="ko-KR" altLang="en-US" sz="1100" b="1" spc="-150" dirty="0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중  </a:t>
                      </a:r>
                      <a:r>
                        <a:rPr lang="ko-KR" altLang="en-US" sz="1100" b="1" spc="-150" dirty="0" err="1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풍진항체</a:t>
                      </a:r>
                      <a:r>
                        <a:rPr lang="ko-KR" altLang="en-US" sz="1100" b="1" spc="-150" dirty="0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  음성</a:t>
                      </a:r>
                      <a:r>
                        <a:rPr lang="en-US" altLang="ko-KR" sz="1100" b="1" spc="-150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(6</a:t>
                      </a:r>
                      <a:r>
                        <a:rPr lang="ko-KR" altLang="en-US" sz="1100" b="1" spc="-150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개월 </a:t>
                      </a:r>
                      <a:r>
                        <a:rPr lang="ko-KR" altLang="en-US" sz="1100" b="1" spc="-150" dirty="0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이내  </a:t>
                      </a:r>
                      <a:r>
                        <a:rPr lang="ko-KR" altLang="en-US" sz="1100" b="1" spc="-150" dirty="0" err="1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음성결과지</a:t>
                      </a:r>
                      <a:r>
                        <a:rPr lang="ko-KR" altLang="en-US" sz="1100" b="1" spc="-150" dirty="0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 필요</a:t>
                      </a:r>
                      <a:r>
                        <a:rPr lang="en-US" altLang="ko-KR" sz="1100" b="1" spc="-150" dirty="0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  <a:r>
                        <a:rPr lang="ko-KR" altLang="en-US" sz="1100" b="1" spc="-150" dirty="0" smtClean="0">
                          <a:solidFill>
                            <a:schemeClr val="tx1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인  자</a:t>
                      </a:r>
                      <a:endParaRPr lang="ko-KR" altLang="en-US" sz="1100" b="1" spc="-150" dirty="0">
                        <a:solidFill>
                          <a:schemeClr val="tx1"/>
                        </a:solidFill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</a:t>
                      </a:r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무료</a:t>
                      </a: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</a:t>
                      </a:r>
                      <a:r>
                        <a:rPr lang="ko-KR" altLang="en-US" sz="1200" b="1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강남구민만</a:t>
                      </a: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  <a:endParaRPr lang="ko-KR" altLang="en-US" sz="12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366305"/>
                  </a:ext>
                </a:extLst>
              </a:tr>
              <a:tr h="30424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백일해</a:t>
                      </a: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</a:t>
                      </a:r>
                      <a:r>
                        <a:rPr lang="en-US" altLang="ko-KR" sz="1200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Tdap</a:t>
                      </a: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  <a:endParaRPr lang="ko-KR" altLang="en-US" sz="12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100" b="1" dirty="0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강남구 거주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하는 </a:t>
                      </a:r>
                      <a:r>
                        <a:rPr lang="en-US" altLang="ko-KR" sz="1100" b="1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27~36</a:t>
                      </a:r>
                      <a:r>
                        <a:rPr lang="ko-KR" altLang="en-US" sz="1100" b="1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주 임신부</a:t>
                      </a: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가족 접종 불가</a:t>
                      </a: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  <a:endParaRPr lang="ko-KR" altLang="en-US" sz="11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569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</a:t>
                      </a:r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무료</a:t>
                      </a: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</a:t>
                      </a:r>
                      <a:r>
                        <a:rPr lang="ko-KR" altLang="en-US" sz="1200" b="1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강남구민만</a:t>
                      </a: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  <a:endParaRPr lang="ko-KR" altLang="en-US" sz="1200" dirty="0" smtClean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407272"/>
                  </a:ext>
                </a:extLst>
              </a:tr>
              <a:tr h="5678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코로나</a:t>
                      </a: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19</a:t>
                      </a:r>
                    </a:p>
                    <a:p>
                      <a:pPr algn="ctr" latinLnBrk="1"/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예방접종</a:t>
                      </a:r>
                      <a:endParaRPr lang="ko-KR" altLang="en-US" sz="12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65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세 이상 어르신</a:t>
                      </a:r>
                      <a:endParaRPr lang="en-US" altLang="ko-KR" sz="1100" dirty="0" smtClean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  <a:p>
                      <a:pPr marL="171450" indent="-171450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12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세 이상 </a:t>
                      </a:r>
                      <a:r>
                        <a:rPr lang="ko-KR" altLang="en-US" sz="1100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면역저하자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및 감염취약시설 입원</a:t>
                      </a: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·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입소자</a:t>
                      </a:r>
                      <a:endParaRPr lang="ko-KR" altLang="en-US" sz="11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569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무료</a:t>
                      </a: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(~6/30</a:t>
                      </a:r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까지</a:t>
                      </a: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383385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46871" y="7929696"/>
            <a:ext cx="6618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>
                <a:solidFill>
                  <a:schemeClr val="tx2">
                    <a:lumMod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접종일 </a:t>
            </a:r>
            <a:r>
              <a:rPr lang="en-US" altLang="ko-KR" sz="1500" dirty="0">
                <a:solidFill>
                  <a:schemeClr val="tx2">
                    <a:lumMod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</a:t>
            </a:r>
            <a:r>
              <a:rPr lang="ko-KR" altLang="en-US" sz="1500" dirty="0">
                <a:solidFill>
                  <a:schemeClr val="tx2">
                    <a:lumMod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매주 </a:t>
            </a:r>
            <a:r>
              <a:rPr lang="ko-KR" altLang="en-US" sz="1800" b="1" dirty="0">
                <a:solidFill>
                  <a:srgbClr val="31859C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월</a:t>
            </a:r>
            <a:r>
              <a:rPr lang="ko-KR" altLang="en-US" sz="1500" b="1" dirty="0">
                <a:solidFill>
                  <a:srgbClr val="10253F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요일</a:t>
            </a:r>
            <a:r>
              <a:rPr lang="ko-KR" altLang="en-US" sz="1500" b="1" dirty="0">
                <a:solidFill>
                  <a:srgbClr val="31859C"/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</a:t>
            </a:r>
            <a:r>
              <a:rPr lang="en-US" altLang="ko-KR" sz="1500" b="1" dirty="0" smtClean="0">
                <a:solidFill>
                  <a:schemeClr val="tx2">
                    <a:lumMod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09:00~11:30</a:t>
            </a:r>
            <a:endParaRPr lang="ko-KR" altLang="en-US" sz="1300" dirty="0">
              <a:solidFill>
                <a:schemeClr val="tx2">
                  <a:lumMod val="50000"/>
                </a:schemeClr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546872" y="8299028"/>
            <a:ext cx="6474121" cy="0"/>
          </a:xfrm>
          <a:prstGeom prst="line">
            <a:avLst/>
          </a:prstGeom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표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283994"/>
              </p:ext>
            </p:extLst>
          </p:nvPr>
        </p:nvGraphicFramePr>
        <p:xfrm>
          <a:off x="586739" y="8389066"/>
          <a:ext cx="6434253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8848">
                  <a:extLst>
                    <a:ext uri="{9D8B030D-6E8A-4147-A177-3AD203B41FA5}">
                      <a16:colId xmlns:a16="http://schemas.microsoft.com/office/drawing/2014/main" val="1723553673"/>
                    </a:ext>
                  </a:extLst>
                </a:gridCol>
                <a:gridCol w="3805087">
                  <a:extLst>
                    <a:ext uri="{9D8B030D-6E8A-4147-A177-3AD203B41FA5}">
                      <a16:colId xmlns:a16="http://schemas.microsoft.com/office/drawing/2014/main" val="3816288069"/>
                    </a:ext>
                  </a:extLst>
                </a:gridCol>
                <a:gridCol w="1390318">
                  <a:extLst>
                    <a:ext uri="{9D8B030D-6E8A-4147-A177-3AD203B41FA5}">
                      <a16:colId xmlns:a16="http://schemas.microsoft.com/office/drawing/2014/main" val="3145870704"/>
                    </a:ext>
                  </a:extLst>
                </a:gridCol>
              </a:tblGrid>
              <a:tr h="28486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종류</a:t>
                      </a:r>
                      <a:endParaRPr lang="ko-KR" altLang="en-US" sz="1400" b="1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접종대상자</a:t>
                      </a:r>
                      <a:endParaRPr lang="ko-KR" altLang="en-US" sz="1400" b="1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접종비용</a:t>
                      </a:r>
                      <a:endParaRPr lang="ko-KR" altLang="en-US" sz="1400" b="1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643630"/>
                  </a:ext>
                </a:extLst>
              </a:tr>
              <a:tr h="42730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B</a:t>
                      </a:r>
                      <a:r>
                        <a:rPr lang="ko-KR" altLang="en-US" sz="1200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형간염</a:t>
                      </a:r>
                      <a:endParaRPr lang="ko-KR" altLang="en-US" sz="12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B</a:t>
                      </a:r>
                      <a:r>
                        <a:rPr lang="ko-KR" altLang="en-US" sz="1100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형간염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항체 미 형성자</a:t>
                      </a: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(6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개월 이내 시행한 검사결과 필요</a:t>
                      </a: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  <a:endParaRPr lang="ko-KR" altLang="en-US" sz="11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대인</a:t>
                      </a: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(11</a:t>
                      </a:r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세 이상</a:t>
                      </a: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ko-KR" sz="1200" b="1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7,200</a:t>
                      </a:r>
                      <a:r>
                        <a:rPr lang="ko-KR" altLang="en-US" sz="1200" b="1" dirty="0" smtClean="0">
                          <a:solidFill>
                            <a:srgbClr val="0070C0"/>
                          </a:solidFill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원</a:t>
                      </a:r>
                      <a:r>
                        <a:rPr lang="en-US" altLang="ko-KR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(1ml)</a:t>
                      </a:r>
                      <a:endParaRPr lang="ko-KR" altLang="en-US" sz="12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796694"/>
                  </a:ext>
                </a:extLst>
              </a:tr>
              <a:tr h="4150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폐렴구균</a:t>
                      </a:r>
                      <a:endParaRPr lang="ko-KR" altLang="en-US" sz="12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65</a:t>
                      </a:r>
                      <a:r>
                        <a:rPr lang="ko-KR" altLang="en-US" sz="11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세 이상 어르신</a:t>
                      </a:r>
                      <a:r>
                        <a:rPr lang="en-US" altLang="ko-KR" sz="1100" b="1" u="sng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(1961.12.31.</a:t>
                      </a:r>
                      <a:r>
                        <a:rPr lang="ko-KR" altLang="en-US" sz="1100" b="1" u="sng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이전 </a:t>
                      </a:r>
                      <a:r>
                        <a:rPr lang="ko-KR" altLang="en-US" sz="1100" b="1" u="sng" baseline="0" dirty="0" err="1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출생자</a:t>
                      </a:r>
                      <a:r>
                        <a:rPr lang="en-US" altLang="ko-KR" sz="1100" b="1" u="sng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) </a:t>
                      </a:r>
                      <a:r>
                        <a:rPr lang="ko-KR" altLang="en-US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중 </a:t>
                      </a:r>
                      <a:r>
                        <a:rPr lang="en-US" altLang="ko-KR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23</a:t>
                      </a:r>
                      <a:r>
                        <a:rPr lang="ko-KR" altLang="en-US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가 </a:t>
                      </a:r>
                      <a:endParaRPr lang="en-US" altLang="ko-KR" sz="1100" baseline="0" dirty="0" smtClean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      </a:t>
                      </a:r>
                      <a:r>
                        <a:rPr lang="ko-KR" altLang="en-US" sz="1100" baseline="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다당질백신을 한번도 접종하지 않은 어르신</a:t>
                      </a:r>
                      <a:endParaRPr lang="ko-KR" altLang="en-US" sz="1100" dirty="0" smtClean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한컴 고딕" panose="02000500000000000000" pitchFamily="2" charset="-127"/>
                          <a:ea typeface="한컴 고딕" panose="02000500000000000000" pitchFamily="2" charset="-127"/>
                        </a:rPr>
                        <a:t>무료</a:t>
                      </a:r>
                      <a:endParaRPr lang="ko-KR" altLang="en-US" sz="1200" dirty="0">
                        <a:latin typeface="한컴 고딕" panose="02000500000000000000" pitchFamily="2" charset="-127"/>
                        <a:ea typeface="한컴 고딕" panose="02000500000000000000" pitchFamily="2" charset="-12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105304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71562" y="9647435"/>
            <a:ext cx="66181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2">
                    <a:lumMod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* </a:t>
            </a:r>
            <a:r>
              <a:rPr lang="ko-KR" altLang="en-US" sz="1400" dirty="0" err="1" smtClean="0">
                <a:solidFill>
                  <a:schemeClr val="tx2">
                    <a:lumMod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접종관련</a:t>
            </a:r>
            <a:r>
              <a:rPr lang="ko-KR" altLang="en-US" sz="1400" dirty="0" smtClean="0">
                <a:solidFill>
                  <a:schemeClr val="tx2">
                    <a:lumMod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 문의전화</a:t>
            </a:r>
            <a:r>
              <a:rPr lang="en-US" altLang="ko-KR" sz="1400" dirty="0" smtClean="0">
                <a:solidFill>
                  <a:schemeClr val="tx2">
                    <a:lumMod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(</a:t>
            </a:r>
            <a:r>
              <a:rPr lang="ko-KR" altLang="en-US" sz="1400" b="1" dirty="0" smtClean="0">
                <a:solidFill>
                  <a:schemeClr val="accent2">
                    <a:lumMod val="75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보건소 </a:t>
            </a:r>
            <a:r>
              <a:rPr lang="ko-KR" altLang="en-US" sz="1400" b="1" dirty="0" err="1" smtClean="0">
                <a:solidFill>
                  <a:schemeClr val="accent2">
                    <a:lumMod val="75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예방접종실</a:t>
            </a:r>
            <a:r>
              <a:rPr lang="en-US" altLang="ko-KR" sz="1400" b="1" dirty="0" smtClean="0">
                <a:solidFill>
                  <a:schemeClr val="accent2">
                    <a:lumMod val="75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: 02-3423-7223~4</a:t>
            </a:r>
            <a:r>
              <a:rPr lang="en-US" altLang="ko-KR" sz="1400" dirty="0" smtClean="0">
                <a:solidFill>
                  <a:schemeClr val="tx2">
                    <a:lumMod val="50000"/>
                  </a:schemeClr>
                </a:solidFill>
                <a:latin typeface="한컴 고딕" panose="02000500000000000000" pitchFamily="2" charset="-127"/>
                <a:ea typeface="한컴 고딕" panose="02000500000000000000" pitchFamily="2" charset="-127"/>
              </a:rPr>
              <a:t>)</a:t>
            </a:r>
            <a:endParaRPr lang="ko-KR" altLang="en-US" sz="1200" b="1" dirty="0">
              <a:solidFill>
                <a:schemeClr val="accent2">
                  <a:lumMod val="50000"/>
                </a:schemeClr>
              </a:solidFill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4747" y="10086341"/>
            <a:ext cx="366243" cy="32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디자인_인사평가">
      <a:dk1>
        <a:sysClr val="windowText" lastClr="000000"/>
      </a:dk1>
      <a:lt1>
        <a:sysClr val="window" lastClr="FFFFFF"/>
      </a:lt1>
      <a:dk2>
        <a:srgbClr val="1F497D"/>
      </a:dk2>
      <a:lt2>
        <a:srgbClr val="E7E9EB"/>
      </a:lt2>
      <a:accent1>
        <a:srgbClr val="5BA69C"/>
      </a:accent1>
      <a:accent2>
        <a:srgbClr val="65A8DF"/>
      </a:accent2>
      <a:accent3>
        <a:srgbClr val="008DA5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313</Words>
  <Application>Microsoft Office PowerPoint</Application>
  <PresentationFormat>사용자 지정</PresentationFormat>
  <Paragraphs>59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HY헤드라인M</vt:lpstr>
      <vt:lpstr>굴림</vt:lpstr>
      <vt:lpstr>맑은 고딕</vt:lpstr>
      <vt:lpstr>카페24 아네모네</vt:lpstr>
      <vt:lpstr>한컴 고딕</vt:lpstr>
      <vt:lpstr>Arial</vt:lpstr>
      <vt:lpstr>Office 테마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인사평가</dc:title>
  <dc:creator>㈜인비닷컴</dc:creator>
  <dc:description>무단 복제 배포시 법적 불이익을 받을 수 있습니다.</dc:description>
  <cp:lastModifiedBy>user</cp:lastModifiedBy>
  <cp:revision>146</cp:revision>
  <cp:lastPrinted>2026-05-07T00:37:20Z</cp:lastPrinted>
  <dcterms:created xsi:type="dcterms:W3CDTF">2014-02-03T05:58:26Z</dcterms:created>
  <dcterms:modified xsi:type="dcterms:W3CDTF">2026-05-15T00:49:24Z</dcterms:modified>
  <cp:category>본 문서의 저작권은 비즈폼에 있습니다.</cp:category>
  <cp:version/>
</cp:coreProperties>
</file>