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44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C3C81CB-B7A9-48F2-A73B-4E9172AB18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F04886BA-5A9F-47BE-9B7A-C2C5F2F6E7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F81F5B7-0E92-4946-AD8F-294C5970A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4633A-1644-4958-ADC4-0508E287819D}" type="datetimeFigureOut">
              <a:rPr lang="ko-KR" altLang="en-US" smtClean="0"/>
              <a:t>2026-05-21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550DE28-827F-4C0F-BCB5-AC8EDA7F3D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352BE43-5974-4526-A9F2-4F2FCF5CB0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3C1F2-73EC-41CD-8AD0-ADDE9935BD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36886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956C360-2E03-4E6C-A90F-2CB5A926F6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F958DCBD-4C74-4828-8C07-E524C5C011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3491166-F3F6-445C-B0A9-C0F1F66DE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4633A-1644-4958-ADC4-0508E287819D}" type="datetimeFigureOut">
              <a:rPr lang="ko-KR" altLang="en-US" smtClean="0"/>
              <a:t>2026-05-21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351C1A8-7D4D-4019-9C9E-F9916388F6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AB42CBD-649F-49C7-A7C3-A79727E09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3C1F2-73EC-41CD-8AD0-ADDE9935BD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180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DD119756-CDDB-41FE-96E8-4870200C53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42F9059-E0C3-4E63-B0A1-E2454508E2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0A9311E-0794-4169-A0B1-D78FFE7009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4633A-1644-4958-ADC4-0508E287819D}" type="datetimeFigureOut">
              <a:rPr lang="ko-KR" altLang="en-US" smtClean="0"/>
              <a:t>2026-05-21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6376ED6-898B-4D85-8DA4-F54CB04CB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1A33DE3-DE86-4072-A43B-3CCB26731B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3C1F2-73EC-41CD-8AD0-ADDE9935BD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31640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DF66086-F368-4647-ACE1-672219DF27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9C64018-F211-4AE4-B283-1000266209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D05C5E2-C7D1-48E3-9352-3260C156CA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4633A-1644-4958-ADC4-0508E287819D}" type="datetimeFigureOut">
              <a:rPr lang="ko-KR" altLang="en-US" smtClean="0"/>
              <a:t>2026-05-21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2014BDB-94D3-441C-9544-7005BDBCCA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84A6948-D1C9-43A9-B0EC-632E4D518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3C1F2-73EC-41CD-8AD0-ADDE9935BD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9113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9390827-C307-490C-9227-8C9E0B8150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5C3D8E4-2306-4DE7-A2D0-5F4305FC51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FB0B5C-A4B9-4A88-A0DB-230481494A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4633A-1644-4958-ADC4-0508E287819D}" type="datetimeFigureOut">
              <a:rPr lang="ko-KR" altLang="en-US" smtClean="0"/>
              <a:t>2026-05-21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77848A4-C6C7-49F3-BAA3-2F2D8EDA2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5C8A4DF-5F54-4588-8815-6237386D0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3C1F2-73EC-41CD-8AD0-ADDE9935BD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5478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D5DE1D9-E4EF-4381-97E8-BA1539ADF7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CB35867-6D23-449E-959A-5628CCB2A8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F390475-D8CD-4B92-AC83-1F953DA99A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15E12A7-740A-4813-A1E9-8AB911FC1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4633A-1644-4958-ADC4-0508E287819D}" type="datetimeFigureOut">
              <a:rPr lang="ko-KR" altLang="en-US" smtClean="0"/>
              <a:t>2026-05-21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F16E2C9-59FA-4A53-AA45-024A4B84D5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0846A9F-3ECB-4958-8AD4-A6984EBB9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3C1F2-73EC-41CD-8AD0-ADDE9935BD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07615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8689EB-C7B9-4D6F-BD41-E5030585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BE08BEE9-56A7-416E-A2F3-2491F26896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C8D068BA-2C94-462F-A68B-128A8A3EB3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4A6019C-BC02-4EAD-874B-1782797200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74A90E72-8AA0-42EF-9FF7-11CB862176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C9FDD193-8892-49B0-BB2D-82B7D11E9D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4633A-1644-4958-ADC4-0508E287819D}" type="datetimeFigureOut">
              <a:rPr lang="ko-KR" altLang="en-US" smtClean="0"/>
              <a:t>2026-05-21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1FF4FC2D-D91F-4846-8670-0A190F54A6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EE6821DB-881C-4AFA-BD93-92E58F759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3C1F2-73EC-41CD-8AD0-ADDE9935BD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54615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58B2B0D-6D88-446B-9F3E-A03C04AFB8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A9ED89CD-33F8-47C8-90EF-DDB9A5A417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4633A-1644-4958-ADC4-0508E287819D}" type="datetimeFigureOut">
              <a:rPr lang="ko-KR" altLang="en-US" smtClean="0"/>
              <a:t>2026-05-21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8A10C9C2-EE4E-4246-B815-6C3BCDAF48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1924660F-CE1E-4229-906A-CB4DA1563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3C1F2-73EC-41CD-8AD0-ADDE9935BD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64594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DCB3B848-06D7-4FEC-AFBB-27B8D3C092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4633A-1644-4958-ADC4-0508E287819D}" type="datetimeFigureOut">
              <a:rPr lang="ko-KR" altLang="en-US" smtClean="0"/>
              <a:t>2026-05-21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6191B840-2A72-4BF1-9528-404BD1B3C0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90B10868-B3DA-450D-9D0D-42C89A07B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3C1F2-73EC-41CD-8AD0-ADDE9935BD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00009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8381A5D-444A-4DF2-8547-AD3F03E95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EE4D607-37BA-4993-98F1-7D2D6C2F77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C4AA7F88-6529-457B-968E-2461814E90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BF2718D-E762-4307-9B61-48BCD25396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4633A-1644-4958-ADC4-0508E287819D}" type="datetimeFigureOut">
              <a:rPr lang="ko-KR" altLang="en-US" smtClean="0"/>
              <a:t>2026-05-21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2DFD006C-5549-43BF-B9F8-E5B04C7EC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83C57F0-4B1D-4397-BC8B-34F3C922A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3C1F2-73EC-41CD-8AD0-ADDE9935BD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9903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520D4D9-C8D6-4CFE-B2C9-B231A0313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D6F57C82-7DD8-4614-9A75-D23B24E976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2C0D6A9A-22BF-4248-B729-0F06745E59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01ABDCF8-0704-49AD-9A12-E9B4AF9E1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4633A-1644-4958-ADC4-0508E287819D}" type="datetimeFigureOut">
              <a:rPr lang="ko-KR" altLang="en-US" smtClean="0"/>
              <a:t>2026-05-21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E85832E-64D1-44C2-A4D7-D0EFC01DE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43043EA-6435-483E-ACE8-A40CE01CD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3C1F2-73EC-41CD-8AD0-ADDE9935BD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4591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37388AF8-9E6A-4623-AB89-DCB17779A0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B72E10A5-DE64-4767-94A0-75B2FEADDE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73CD894-015E-40A0-A9A3-BC51800EE8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44633A-1644-4958-ADC4-0508E287819D}" type="datetimeFigureOut">
              <a:rPr lang="ko-KR" altLang="en-US" smtClean="0"/>
              <a:t>2026-05-21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EA88272-3A08-42EA-A36F-1584D30F3C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7AE8E3C-2CC1-46EE-BACE-35AC6EB0A6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33C1F2-73EC-41CD-8AD0-ADDE9935BD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85190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BCDFA730-6F62-4204-B8B1-85DA1F07E6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4941" y="247206"/>
            <a:ext cx="8002117" cy="6363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20089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와이드스크린</PresentationFormat>
  <Paragraphs>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1</cp:revision>
  <dcterms:created xsi:type="dcterms:W3CDTF">2026-05-21T02:22:16Z</dcterms:created>
  <dcterms:modified xsi:type="dcterms:W3CDTF">2026-05-21T02:22:28Z</dcterms:modified>
</cp:coreProperties>
</file>